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2" r:id="rId6"/>
    <p:sldId id="258" r:id="rId7"/>
    <p:sldId id="263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624DD-611B-482B-BC03-A018B0E68925}" type="datetimeFigureOut">
              <a:rPr lang="zh-CN" altLang="en-US" smtClean="0"/>
              <a:pPr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80E79-B0AA-49A2-9AA1-401B2EC1276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285860"/>
            <a:ext cx="46386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214414" y="4286256"/>
            <a:ext cx="64294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V1.3.0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This happens only once. It can't be </a:t>
            </a:r>
            <a:r>
              <a:rPr lang="en-US" altLang="zh-CN" sz="2400" dirty="0" err="1" smtClean="0"/>
              <a:t>repeated.Meaning</a:t>
            </a:r>
            <a:r>
              <a:rPr lang="en-US" altLang="zh-CN" sz="2400" dirty="0" smtClean="0"/>
              <a:t> in Chinese: Access denied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142984"/>
            <a:ext cx="32289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Administrator\Desktop\0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928802"/>
            <a:ext cx="3048000" cy="3048000"/>
          </a:xfrm>
          <a:prstGeom prst="rect">
            <a:avLst/>
          </a:prstGeom>
          <a:noFill/>
        </p:spPr>
      </p:pic>
      <p:sp>
        <p:nvSpPr>
          <p:cNvPr id="4" name="右箭头 3"/>
          <p:cNvSpPr/>
          <p:nvPr/>
        </p:nvSpPr>
        <p:spPr>
          <a:xfrm>
            <a:off x="4357686" y="3143248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4286248" y="1214422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GOOD-V1_2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3279770" cy="327977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71546"/>
            <a:ext cx="35909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右箭头 6"/>
          <p:cNvSpPr/>
          <p:nvPr/>
        </p:nvSpPr>
        <p:spPr>
          <a:xfrm>
            <a:off x="3929058" y="3143248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786182" y="1214422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071546"/>
            <a:ext cx="35909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Administrator\Desktop\NO GOOD-V1_3_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922424"/>
            <a:ext cx="3000396" cy="3000396"/>
          </a:xfrm>
          <a:prstGeom prst="rect">
            <a:avLst/>
          </a:prstGeom>
          <a:noFill/>
        </p:spPr>
      </p:pic>
      <p:sp>
        <p:nvSpPr>
          <p:cNvPr id="6" name="右箭头 5"/>
          <p:cNvSpPr/>
          <p:nvPr/>
        </p:nvSpPr>
        <p:spPr>
          <a:xfrm>
            <a:off x="3786182" y="3143248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3786182" y="1142984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\V1.4.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3494083" cy="3494083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142984"/>
            <a:ext cx="35909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右箭头 3"/>
          <p:cNvSpPr/>
          <p:nvPr/>
        </p:nvSpPr>
        <p:spPr>
          <a:xfrm>
            <a:off x="3929058" y="3143248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3857620" y="1214422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GOO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00240"/>
            <a:ext cx="3048000" cy="3048001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214422"/>
            <a:ext cx="35909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右箭头 4"/>
          <p:cNvSpPr/>
          <p:nvPr/>
        </p:nvSpPr>
        <p:spPr>
          <a:xfrm>
            <a:off x="3714744" y="3214686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3643306" y="1285860"/>
            <a:ext cx="1285884" cy="142876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1604" y="4214818"/>
            <a:ext cx="65008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I like the 1.2.0 version of the image effect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dirty="0" smtClean="0"/>
              <a:t>(</a:t>
            </a:r>
            <a:r>
              <a:rPr lang="en-US" altLang="zh-CN" sz="2400" dirty="0" smtClean="0"/>
              <a:t>Some images are more concise)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Can </a:t>
            </a:r>
            <a:r>
              <a:rPr lang="en-US" altLang="zh-CN" sz="2400" dirty="0" smtClean="0"/>
              <a:t>you fix version 1.2.0 (a special version)? </a:t>
            </a:r>
            <a:endParaRPr lang="en-US" altLang="zh-CN" sz="2400" dirty="0" smtClean="0"/>
          </a:p>
          <a:p>
            <a:r>
              <a:rPr lang="en-US" altLang="zh-CN" sz="2400" dirty="0" smtClean="0"/>
              <a:t>Thank </a:t>
            </a:r>
            <a:r>
              <a:rPr lang="en-US" altLang="zh-CN" sz="2400" dirty="0" smtClean="0"/>
              <a:t>you!</a:t>
            </a:r>
            <a:endParaRPr lang="zh-CN" altLang="en-US" sz="2400" dirty="0"/>
          </a:p>
        </p:txBody>
      </p:sp>
      <p:pic>
        <p:nvPicPr>
          <p:cNvPr id="3" name="Picture 3" descr="C:\Users\Administrator\Desktop\NO GOOD-V1_3_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071546"/>
            <a:ext cx="2304000" cy="2304000"/>
          </a:xfrm>
          <a:prstGeom prst="rect">
            <a:avLst/>
          </a:prstGeom>
          <a:noFill/>
        </p:spPr>
      </p:pic>
      <p:pic>
        <p:nvPicPr>
          <p:cNvPr id="4" name="Picture 2" descr="C:\Users\Administrator\Desktop\1\V1.4.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000108"/>
            <a:ext cx="2304000" cy="2304000"/>
          </a:xfrm>
          <a:prstGeom prst="rect">
            <a:avLst/>
          </a:prstGeom>
          <a:noFill/>
        </p:spPr>
      </p:pic>
      <p:pic>
        <p:nvPicPr>
          <p:cNvPr id="5" name="Picture 2" descr="C:\Users\Administrator\Desktop\GOO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071545"/>
            <a:ext cx="2303999" cy="230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714356"/>
            <a:ext cx="8286808" cy="224676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V1.2.0</a:t>
            </a:r>
          </a:p>
          <a:p>
            <a:endParaRPr lang="en-US" altLang="zh-CN" sz="2800" dirty="0"/>
          </a:p>
          <a:p>
            <a:r>
              <a:rPr lang="en-US" altLang="zh-CN" sz="2800" dirty="0" smtClean="0"/>
              <a:t>Chinese double-byte characters are not supported</a:t>
            </a:r>
          </a:p>
          <a:p>
            <a:endParaRPr lang="en-US" altLang="zh-CN" sz="2800" dirty="0"/>
          </a:p>
          <a:p>
            <a:r>
              <a:rPr lang="en-US" altLang="zh-CN" sz="2800" dirty="0" smtClean="0"/>
              <a:t>See THE  VIDEO</a:t>
            </a:r>
            <a:endParaRPr lang="zh-CN" altLang="en-US" sz="2800" dirty="0"/>
          </a:p>
        </p:txBody>
      </p:sp>
      <p:sp>
        <p:nvSpPr>
          <p:cNvPr id="3" name="矩形 2"/>
          <p:cNvSpPr/>
          <p:nvPr/>
        </p:nvSpPr>
        <p:spPr>
          <a:xfrm>
            <a:off x="428596" y="3571876"/>
            <a:ext cx="8286808" cy="18158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V1.3.0   &amp;  V1.4.0 </a:t>
            </a:r>
          </a:p>
          <a:p>
            <a:endParaRPr lang="en-US" altLang="zh-CN" sz="2800" dirty="0"/>
          </a:p>
          <a:p>
            <a:r>
              <a:rPr lang="en-US" altLang="zh-CN" sz="2800" dirty="0" smtClean="0"/>
              <a:t>No problem. It can be saved.</a:t>
            </a:r>
          </a:p>
          <a:p>
            <a:endParaRPr lang="en-US" altLang="zh-CN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66</Words>
  <Application>Microsoft Office PowerPoint</Application>
  <PresentationFormat>全屏显示(4:3)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</cp:revision>
  <dcterms:created xsi:type="dcterms:W3CDTF">2019-04-12T10:24:51Z</dcterms:created>
  <dcterms:modified xsi:type="dcterms:W3CDTF">2019-04-12T11:36:21Z</dcterms:modified>
</cp:coreProperties>
</file>