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howSpecialPlsOnTitleSld="0" strictFirstAndLastChars="0" autoCompressPictures="0">
  <p:sldMasterIdLst>
    <p:sldMasterId id="2147483648" r:id="rId1"/>
  </p:sldMasterIdLst>
  <p:notesMasterIdLst>
    <p:notesMasterId r:id="rId19"/>
  </p:notesMasterIdLst>
  <p:sldIdLst>
    <p:sldId id="539" r:id="rId2"/>
    <p:sldId id="1043" r:id="rId3"/>
    <p:sldId id="1042" r:id="rId4"/>
    <p:sldId id="996" r:id="rId5"/>
    <p:sldId id="993" r:id="rId6"/>
    <p:sldId id="983" r:id="rId7"/>
    <p:sldId id="1036" r:id="rId8"/>
    <p:sldId id="1003" r:id="rId9"/>
    <p:sldId id="1033" r:id="rId10"/>
    <p:sldId id="1034" r:id="rId11"/>
    <p:sldId id="1044" r:id="rId12"/>
    <p:sldId id="1045" r:id="rId13"/>
    <p:sldId id="1037" r:id="rId14"/>
    <p:sldId id="1038" r:id="rId15"/>
    <p:sldId id="1039" r:id="rId16"/>
    <p:sldId id="1041" r:id="rId17"/>
    <p:sldId id="587" r:id="rId18"/>
  </p:sldIdLst>
  <p:sldSz cx="16257588" cy="9144000"/>
  <p:notesSz cx="6858000" cy="9144000"/>
  <p:defaultTextStyle>
    <a:defPPr>
      <a:defRPr lang="en-US"/>
    </a:defPPr>
    <a:lvl1pPr algn="ctr" defTabSz="546100" rtl="0" fontAlgn="base" hangingPunct="0">
      <a:spcBef>
        <a:spcPct val="0"/>
      </a:spcBef>
      <a:spcAft>
        <a:spcPct val="0"/>
      </a:spcAft>
      <a:defRPr sz="3800" kern="1200">
        <a:solidFill>
          <a:srgbClr val="000000"/>
        </a:solidFill>
        <a:latin typeface="Gill Sans" pitchFamily="-109" charset="0"/>
        <a:ea typeface="MS PGothic" panose="020B0600070205080204" pitchFamily="34" charset="-128"/>
        <a:cs typeface="+mn-cs"/>
        <a:sym typeface="Gill Sans" pitchFamily="-109" charset="0"/>
      </a:defRPr>
    </a:lvl1pPr>
    <a:lvl2pPr marL="228600" indent="228600" algn="ctr" defTabSz="546100" rtl="0" fontAlgn="base" hangingPunct="0">
      <a:spcBef>
        <a:spcPct val="0"/>
      </a:spcBef>
      <a:spcAft>
        <a:spcPct val="0"/>
      </a:spcAft>
      <a:defRPr sz="3800" kern="1200">
        <a:solidFill>
          <a:srgbClr val="000000"/>
        </a:solidFill>
        <a:latin typeface="Gill Sans" pitchFamily="-109" charset="0"/>
        <a:ea typeface="MS PGothic" panose="020B0600070205080204" pitchFamily="34" charset="-128"/>
        <a:cs typeface="+mn-cs"/>
        <a:sym typeface="Gill Sans" pitchFamily="-109" charset="0"/>
      </a:defRPr>
    </a:lvl2pPr>
    <a:lvl3pPr marL="457200" indent="457200" algn="ctr" defTabSz="546100" rtl="0" fontAlgn="base" hangingPunct="0">
      <a:spcBef>
        <a:spcPct val="0"/>
      </a:spcBef>
      <a:spcAft>
        <a:spcPct val="0"/>
      </a:spcAft>
      <a:defRPr sz="3800" kern="1200">
        <a:solidFill>
          <a:srgbClr val="000000"/>
        </a:solidFill>
        <a:latin typeface="Gill Sans" pitchFamily="-109" charset="0"/>
        <a:ea typeface="MS PGothic" panose="020B0600070205080204" pitchFamily="34" charset="-128"/>
        <a:cs typeface="+mn-cs"/>
        <a:sym typeface="Gill Sans" pitchFamily="-109" charset="0"/>
      </a:defRPr>
    </a:lvl3pPr>
    <a:lvl4pPr marL="685800" indent="685800" algn="ctr" defTabSz="546100" rtl="0" fontAlgn="base" hangingPunct="0">
      <a:spcBef>
        <a:spcPct val="0"/>
      </a:spcBef>
      <a:spcAft>
        <a:spcPct val="0"/>
      </a:spcAft>
      <a:defRPr sz="3800" kern="1200">
        <a:solidFill>
          <a:srgbClr val="000000"/>
        </a:solidFill>
        <a:latin typeface="Gill Sans" pitchFamily="-109" charset="0"/>
        <a:ea typeface="MS PGothic" panose="020B0600070205080204" pitchFamily="34" charset="-128"/>
        <a:cs typeface="+mn-cs"/>
        <a:sym typeface="Gill Sans" pitchFamily="-109" charset="0"/>
      </a:defRPr>
    </a:lvl4pPr>
    <a:lvl5pPr marL="914400" indent="914400" algn="ctr" defTabSz="546100" rtl="0" fontAlgn="base" hangingPunct="0">
      <a:spcBef>
        <a:spcPct val="0"/>
      </a:spcBef>
      <a:spcAft>
        <a:spcPct val="0"/>
      </a:spcAft>
      <a:defRPr sz="3800" kern="1200">
        <a:solidFill>
          <a:srgbClr val="000000"/>
        </a:solidFill>
        <a:latin typeface="Gill Sans" pitchFamily="-109" charset="0"/>
        <a:ea typeface="MS PGothic" panose="020B0600070205080204" pitchFamily="34" charset="-128"/>
        <a:cs typeface="+mn-cs"/>
        <a:sym typeface="Gill Sans" pitchFamily="-109" charset="0"/>
      </a:defRPr>
    </a:lvl5pPr>
    <a:lvl6pPr marL="2286000" algn="l" defTabSz="914400" rtl="0" eaLnBrk="1" latinLnBrk="0" hangingPunct="1">
      <a:defRPr sz="3800" kern="1200">
        <a:solidFill>
          <a:srgbClr val="000000"/>
        </a:solidFill>
        <a:latin typeface="Gill Sans" pitchFamily="-109" charset="0"/>
        <a:ea typeface="MS PGothic" panose="020B0600070205080204" pitchFamily="34" charset="-128"/>
        <a:cs typeface="+mn-cs"/>
        <a:sym typeface="Gill Sans" pitchFamily="-109" charset="0"/>
      </a:defRPr>
    </a:lvl6pPr>
    <a:lvl7pPr marL="2743200" algn="l" defTabSz="914400" rtl="0" eaLnBrk="1" latinLnBrk="0" hangingPunct="1">
      <a:defRPr sz="3800" kern="1200">
        <a:solidFill>
          <a:srgbClr val="000000"/>
        </a:solidFill>
        <a:latin typeface="Gill Sans" pitchFamily="-109" charset="0"/>
        <a:ea typeface="MS PGothic" panose="020B0600070205080204" pitchFamily="34" charset="-128"/>
        <a:cs typeface="+mn-cs"/>
        <a:sym typeface="Gill Sans" pitchFamily="-109" charset="0"/>
      </a:defRPr>
    </a:lvl7pPr>
    <a:lvl8pPr marL="3200400" algn="l" defTabSz="914400" rtl="0" eaLnBrk="1" latinLnBrk="0" hangingPunct="1">
      <a:defRPr sz="3800" kern="1200">
        <a:solidFill>
          <a:srgbClr val="000000"/>
        </a:solidFill>
        <a:latin typeface="Gill Sans" pitchFamily="-109" charset="0"/>
        <a:ea typeface="MS PGothic" panose="020B0600070205080204" pitchFamily="34" charset="-128"/>
        <a:cs typeface="+mn-cs"/>
        <a:sym typeface="Gill Sans" pitchFamily="-109" charset="0"/>
      </a:defRPr>
    </a:lvl8pPr>
    <a:lvl9pPr marL="3657600" algn="l" defTabSz="914400" rtl="0" eaLnBrk="1" latinLnBrk="0" hangingPunct="1">
      <a:defRPr sz="3800" kern="1200">
        <a:solidFill>
          <a:srgbClr val="000000"/>
        </a:solidFill>
        <a:latin typeface="Gill Sans" pitchFamily="-109" charset="0"/>
        <a:ea typeface="MS PGothic" panose="020B0600070205080204" pitchFamily="34" charset="-128"/>
        <a:cs typeface="+mn-cs"/>
        <a:sym typeface="Gill Sans" pitchFamily="-109" charset="0"/>
      </a:defRPr>
    </a:lvl9pPr>
  </p:defaultTextStyle>
  <p:extLst>
    <p:ext uri="{EFAFB233-063F-42B5-8137-9DF3F51BA10A}">
      <p15:sldGuideLst xmlns:p15="http://schemas.microsoft.com/office/powerpoint/2012/main" xmlns="">
        <p15:guide id="1" orient="horz" pos="2971" userDrawn="1">
          <p15:clr>
            <a:srgbClr val="A4A3A4"/>
          </p15:clr>
        </p15:guide>
        <p15:guide id="2" pos="512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uanpeng" initials="D" lastIdx="1" clrIdx="0"/>
  <p:cmAuthor id="1" name="Luyonghong (Allen)" initials="L(" lastIdx="1" clrIdx="1">
    <p:extLst>
      <p:ext uri="{19B8F6BF-5375-455C-9EA6-DF929625EA0E}">
        <p15:presenceInfo xmlns:p15="http://schemas.microsoft.com/office/powerpoint/2012/main" xmlns="" userId="S-1-5-21-147214757-305610072-1517763936-612649" providerId="AD"/>
      </p:ext>
    </p:extLst>
  </p:cmAuthor>
  <p:cmAuthor id="2" name="Chenhuiyang" initials="C" lastIdx="1" clrIdx="2">
    <p:extLst>
      <p:ext uri="{19B8F6BF-5375-455C-9EA6-DF929625EA0E}">
        <p15:presenceInfo xmlns:p15="http://schemas.microsoft.com/office/powerpoint/2012/main" xmlns="" userId="S-1-5-21-147214757-305610072-1517763936-25011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1E1FE"/>
    <a:srgbClr val="C1FFFE"/>
    <a:srgbClr val="84C0E8"/>
    <a:srgbClr val="FFE181"/>
    <a:srgbClr val="C00000"/>
    <a:srgbClr val="3BB0FF"/>
    <a:srgbClr val="F292E4"/>
    <a:srgbClr val="D6BBEB"/>
    <a:srgbClr val="4886D8"/>
    <a:srgbClr val="FFC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06" autoAdjust="0"/>
    <p:restoredTop sz="93426" autoAdjust="0"/>
  </p:normalViewPr>
  <p:slideViewPr>
    <p:cSldViewPr>
      <p:cViewPr varScale="1">
        <p:scale>
          <a:sx n="49" d="100"/>
          <a:sy n="49" d="100"/>
        </p:scale>
        <p:origin x="-1092" y="-102"/>
      </p:cViewPr>
      <p:guideLst>
        <p:guide orient="horz" pos="2971"/>
        <p:guide pos="5121"/>
      </p:guideLst>
    </p:cSldViewPr>
  </p:slideViewPr>
  <p:notesTextViewPr>
    <p:cViewPr>
      <p:scale>
        <a:sx n="3" d="2"/>
        <a:sy n="3" d="2"/>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1"/>
          <p:cNvSpPr>
            <a:spLocks noGrp="1" noRot="1" noChangeAspect="1"/>
          </p:cNvSpPr>
          <p:nvPr>
            <p:ph type="sldImg" idx="2"/>
          </p:nvPr>
        </p:nvSpPr>
        <p:spPr bwMode="auto">
          <a:xfrm>
            <a:off x="381000" y="685800"/>
            <a:ext cx="6096000" cy="3429000"/>
          </a:xfrm>
          <a:prstGeom prst="rect">
            <a:avLst/>
          </a:prstGeom>
          <a:noFill/>
          <a:ln w="9525">
            <a:noFill/>
            <a:miter lim="800000"/>
          </a:ln>
        </p:spPr>
      </p:sp>
      <p:sp>
        <p:nvSpPr>
          <p:cNvPr id="2050" name="Rectangle 2"/>
          <p:cNvSpPr>
            <a:spLocks noGrp="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lvl="0"/>
            <a:r>
              <a:rPr lang="en-US" noProof="0">
                <a:sym typeface="Lucida Grande" pitchFamily="-109" charset="0"/>
              </a:rPr>
              <a:t>Click to edit Master text styles</a:t>
            </a:r>
          </a:p>
          <a:p>
            <a:pPr lvl="1"/>
            <a:r>
              <a:rPr lang="en-US" noProof="0">
                <a:sym typeface="Lucida Grande" pitchFamily="-109" charset="0"/>
              </a:rPr>
              <a:t>Second level</a:t>
            </a:r>
          </a:p>
          <a:p>
            <a:pPr lvl="2"/>
            <a:r>
              <a:rPr lang="en-US" noProof="0">
                <a:sym typeface="Lucida Grande" pitchFamily="-109" charset="0"/>
              </a:rPr>
              <a:t>Third level</a:t>
            </a:r>
          </a:p>
          <a:p>
            <a:pPr lvl="3"/>
            <a:r>
              <a:rPr lang="en-US" noProof="0">
                <a:sym typeface="Lucida Grande" pitchFamily="-109" charset="0"/>
              </a:rPr>
              <a:t>Fourth level</a:t>
            </a:r>
          </a:p>
          <a:p>
            <a:pPr lvl="4"/>
            <a:r>
              <a:rPr lang="en-US" noProof="0">
                <a:sym typeface="Lucida Grande" pitchFamily="-109" charset="0"/>
              </a:rPr>
              <a:t>Fifth level</a:t>
            </a:r>
          </a:p>
        </p:txBody>
      </p:sp>
    </p:spTree>
    <p:extLst>
      <p:ext uri="{BB962C8B-B14F-4D97-AF65-F5344CB8AC3E}">
        <p14:creationId xmlns:p14="http://schemas.microsoft.com/office/powerpoint/2010/main" xmlns="" val="2376391481"/>
      </p:ext>
    </p:extLst>
  </p:cSld>
  <p:clrMap bg1="lt1" tx1="dk1" bg2="lt2" tx2="dk2" accent1="accent1" accent2="accent2" accent3="accent3" accent4="accent4" accent5="accent5" accent6="accent6" hlink="hlink" folHlink="folHlink"/>
  <p:notesStyle>
    <a:lvl1pPr algn="l" defTabSz="546100" rtl="0" eaLnBrk="0" fontAlgn="base" hangingPunct="0">
      <a:spcBef>
        <a:spcPct val="0"/>
      </a:spcBef>
      <a:spcAft>
        <a:spcPct val="0"/>
      </a:spcAft>
      <a:defRPr sz="2000" kern="1200">
        <a:solidFill>
          <a:srgbClr val="000000"/>
        </a:solidFill>
        <a:latin typeface="Lucida Grande" pitchFamily="-109" charset="0"/>
        <a:ea typeface="MS PGothic" panose="020B0600070205080204" pitchFamily="34" charset="-128"/>
        <a:cs typeface="Lucida Grande" pitchFamily="-109" charset="0"/>
        <a:sym typeface="Lucida Grande" pitchFamily="-109" charset="0"/>
      </a:defRPr>
    </a:lvl1pPr>
    <a:lvl2pPr marL="228600" algn="l" defTabSz="546100" rtl="0" eaLnBrk="0" fontAlgn="base" hangingPunct="0">
      <a:spcBef>
        <a:spcPct val="0"/>
      </a:spcBef>
      <a:spcAft>
        <a:spcPct val="0"/>
      </a:spcAft>
      <a:defRPr sz="2000" kern="1200">
        <a:solidFill>
          <a:srgbClr val="000000"/>
        </a:solidFill>
        <a:latin typeface="Lucida Grande" pitchFamily="-109" charset="0"/>
        <a:ea typeface="Lucida Grande" pitchFamily="-109" charset="0"/>
        <a:cs typeface="Lucida Grande" pitchFamily="-109" charset="0"/>
        <a:sym typeface="Lucida Grande" pitchFamily="-109" charset="0"/>
      </a:defRPr>
    </a:lvl2pPr>
    <a:lvl3pPr marL="457200" algn="l" defTabSz="546100" rtl="0" eaLnBrk="0" fontAlgn="base" hangingPunct="0">
      <a:spcBef>
        <a:spcPct val="0"/>
      </a:spcBef>
      <a:spcAft>
        <a:spcPct val="0"/>
      </a:spcAft>
      <a:defRPr sz="2000" kern="1200">
        <a:solidFill>
          <a:srgbClr val="000000"/>
        </a:solidFill>
        <a:latin typeface="Lucida Grande" pitchFamily="-109" charset="0"/>
        <a:ea typeface="Lucida Grande" pitchFamily="-109" charset="0"/>
        <a:cs typeface="Lucida Grande" pitchFamily="-109" charset="0"/>
        <a:sym typeface="Lucida Grande" pitchFamily="-109" charset="0"/>
      </a:defRPr>
    </a:lvl3pPr>
    <a:lvl4pPr marL="685800" algn="l" defTabSz="546100" rtl="0" eaLnBrk="0" fontAlgn="base" hangingPunct="0">
      <a:spcBef>
        <a:spcPct val="0"/>
      </a:spcBef>
      <a:spcAft>
        <a:spcPct val="0"/>
      </a:spcAft>
      <a:defRPr sz="2000" kern="1200">
        <a:solidFill>
          <a:srgbClr val="000000"/>
        </a:solidFill>
        <a:latin typeface="Lucida Grande" pitchFamily="-109" charset="0"/>
        <a:ea typeface="Lucida Grande" pitchFamily="-109" charset="0"/>
        <a:cs typeface="Lucida Grande" pitchFamily="-109" charset="0"/>
        <a:sym typeface="Lucida Grande" pitchFamily="-109" charset="0"/>
      </a:defRPr>
    </a:lvl4pPr>
    <a:lvl5pPr marL="914400" algn="l" defTabSz="546100" rtl="0" eaLnBrk="0" fontAlgn="base" hangingPunct="0">
      <a:spcBef>
        <a:spcPct val="0"/>
      </a:spcBef>
      <a:spcAft>
        <a:spcPct val="0"/>
      </a:spcAft>
      <a:defRPr sz="2000" kern="1200">
        <a:solidFill>
          <a:srgbClr val="000000"/>
        </a:solidFill>
        <a:latin typeface="Lucida Grande" pitchFamily="-109" charset="0"/>
        <a:ea typeface="Lucida Grande" pitchFamily="-109" charset="0"/>
        <a:cs typeface="Lucida Grande" pitchFamily="-109" charset="0"/>
        <a:sym typeface="Lucida Grande"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658" indent="-285658" algn="l">
              <a:lnSpc>
                <a:spcPct val="150000"/>
              </a:lnSpc>
              <a:buFont typeface="Wingdings" panose="05000000000000000000" pitchFamily="2" charset="2"/>
              <a:buChar char="Ø"/>
            </a:pPr>
            <a:endParaRPr lang="en-US" altLang="zh-CN" sz="2000" kern="1200" dirty="0">
              <a:solidFill>
                <a:prstClr val="black"/>
              </a:solidFill>
              <a:latin typeface="Lucida Grande" pitchFamily="-109" charset="0"/>
              <a:ea typeface="MS PGothic" panose="020B0600070205080204" pitchFamily="34" charset="-128"/>
              <a:cs typeface="+mn-ea"/>
              <a:sym typeface="+mn-lt"/>
            </a:endParaRPr>
          </a:p>
        </p:txBody>
      </p:sp>
    </p:spTree>
    <p:extLst>
      <p:ext uri="{BB962C8B-B14F-4D97-AF65-F5344CB8AC3E}">
        <p14:creationId xmlns:p14="http://schemas.microsoft.com/office/powerpoint/2010/main" xmlns="" val="3633504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p:spTree>
      <p:nvGrpSpPr>
        <p:cNvPr id="1" name=""/>
        <p:cNvGrpSpPr/>
        <p:nvPr/>
      </p:nvGrpSpPr>
      <p:grpSpPr>
        <a:xfrm>
          <a:off x="0" y="0"/>
          <a:ext cx="0" cy="0"/>
          <a:chOff x="0" y="0"/>
          <a:chExt cx="0" cy="0"/>
        </a:xfrm>
      </p:grpSpPr>
      <p:pic>
        <p:nvPicPr>
          <p:cNvPr id="6" name="Picture 8" descr="droppedImage.pdf"/>
          <p:cNvPicPr>
            <a:picLocks noChangeAspect="1"/>
          </p:cNvPicPr>
          <p:nvPr userDrawn="1"/>
        </p:nvPicPr>
        <p:blipFill>
          <a:blip r:embed="rId2" cstate="email"/>
          <a:srcRect/>
          <a:stretch>
            <a:fillRect/>
          </a:stretch>
        </p:blipFill>
        <p:spPr bwMode="auto">
          <a:xfrm>
            <a:off x="8978900" y="8775700"/>
            <a:ext cx="7277100" cy="381000"/>
          </a:xfrm>
          <a:prstGeom prst="rect">
            <a:avLst/>
          </a:prstGeom>
          <a:noFill/>
          <a:ln w="9525">
            <a:noFill/>
            <a:miter lim="800000"/>
            <a:headEnd/>
            <a:tailEnd/>
          </a:ln>
        </p:spPr>
      </p:pic>
      <p:sp>
        <p:nvSpPr>
          <p:cNvPr id="8" name="TextBox 7"/>
          <p:cNvSpPr txBox="1"/>
          <p:nvPr userDrawn="1"/>
        </p:nvSpPr>
        <p:spPr>
          <a:xfrm>
            <a:off x="-7938" y="8769350"/>
            <a:ext cx="639763" cy="339725"/>
          </a:xfrm>
          <a:prstGeom prst="rect">
            <a:avLst/>
          </a:prstGeom>
          <a:noFill/>
        </p:spPr>
        <p:txBody>
          <a:bodyPr>
            <a:spAutoFit/>
          </a:bodyPr>
          <a:lstStyle/>
          <a:p>
            <a:pPr>
              <a:defRPr/>
            </a:pPr>
            <a:fld id="{BA0DA235-B16B-49EA-B80A-3C5FF8B1697A}" type="slidenum">
              <a:rPr lang="zh-CN" altLang="en-US" sz="1600">
                <a:latin typeface="微软雅黑" pitchFamily="34" charset="-122"/>
              </a:rPr>
              <a:pPr>
                <a:defRPr/>
              </a:pPr>
              <a:t>‹#›</a:t>
            </a:fld>
            <a:endParaRPr lang="zh-CN" altLang="en-US" sz="1600" dirty="0">
              <a:latin typeface="微软雅黑" pitchFamily="34" charset="-122"/>
            </a:endParaRPr>
          </a:p>
        </p:txBody>
      </p:sp>
      <p:sp>
        <p:nvSpPr>
          <p:cNvPr id="18" name="Text Placeholder 16"/>
          <p:cNvSpPr>
            <a:spLocks noGrp="1"/>
          </p:cNvSpPr>
          <p:nvPr>
            <p:ph type="body" sz="quarter" idx="12"/>
          </p:nvPr>
        </p:nvSpPr>
        <p:spPr>
          <a:xfrm>
            <a:off x="1079605" y="1043608"/>
            <a:ext cx="7658789" cy="571500"/>
          </a:xfrm>
          <a:prstGeom prst="rect">
            <a:avLst/>
          </a:prstGeom>
        </p:spPr>
        <p:txBody>
          <a:bodyPr/>
          <a:lstStyle>
            <a:lvl1pPr algn="l">
              <a:defRPr sz="4000" b="1">
                <a:solidFill>
                  <a:schemeClr val="tx1">
                    <a:lumMod val="65000"/>
                    <a:lumOff val="35000"/>
                  </a:schemeClr>
                </a:solidFill>
                <a:latin typeface="微软雅黑" pitchFamily="34" charset="-122"/>
                <a:ea typeface="微软雅黑" pitchFamily="34" charset="-122"/>
                <a:cs typeface="微软雅黑" pitchFamily="34" charset="-122"/>
              </a:defRPr>
            </a:lvl1pPr>
          </a:lstStyle>
          <a:p>
            <a:pPr lvl="0"/>
            <a:r>
              <a:rPr lang="en-US" dirty="0"/>
              <a:t>Click to edit Master text styles</a:t>
            </a:r>
          </a:p>
        </p:txBody>
      </p:sp>
      <p:sp>
        <p:nvSpPr>
          <p:cNvPr id="26" name="Text Placeholder 22"/>
          <p:cNvSpPr>
            <a:spLocks noGrp="1"/>
          </p:cNvSpPr>
          <p:nvPr>
            <p:ph type="body" sz="quarter" idx="14"/>
          </p:nvPr>
        </p:nvSpPr>
        <p:spPr>
          <a:xfrm>
            <a:off x="3617085" y="2555776"/>
            <a:ext cx="3143557" cy="4429125"/>
          </a:xfrm>
          <a:prstGeom prst="rect">
            <a:avLst/>
          </a:prstGeom>
        </p:spPr>
        <p:txBody>
          <a:bodyPr vert="horz"/>
          <a:lstStyle>
            <a:lvl1pPr algn="l">
              <a:spcAft>
                <a:spcPts val="2400"/>
              </a:spcAft>
              <a:defRPr sz="1800" b="1" baseline="0">
                <a:solidFill>
                  <a:schemeClr val="tx1">
                    <a:lumMod val="75000"/>
                    <a:lumOff val="25000"/>
                  </a:schemeClr>
                </a:solidFill>
                <a:latin typeface="微软雅黑" pitchFamily="34" charset="-122"/>
                <a:ea typeface="微软雅黑" pitchFamily="34" charset="-122"/>
                <a:cs typeface="微软雅黑" pitchFamily="34" charset="-122"/>
              </a:defRPr>
            </a:lvl1pPr>
            <a:lvl2pPr>
              <a:defRPr>
                <a:solidFill>
                  <a:schemeClr val="tx1">
                    <a:lumMod val="75000"/>
                    <a:lumOff val="25000"/>
                  </a:schemeClr>
                </a:solidFill>
                <a:latin typeface="微软雅黑" pitchFamily="34" charset="-122"/>
                <a:ea typeface="微软雅黑" pitchFamily="34" charset="-122"/>
              </a:defRPr>
            </a:lvl2pPr>
            <a:lvl3pPr>
              <a:defRPr>
                <a:solidFill>
                  <a:schemeClr val="tx1">
                    <a:lumMod val="75000"/>
                    <a:lumOff val="25000"/>
                  </a:schemeClr>
                </a:solidFill>
                <a:latin typeface="微软雅黑" pitchFamily="34" charset="-122"/>
                <a:ea typeface="微软雅黑" pitchFamily="34" charset="-122"/>
              </a:defRPr>
            </a:lvl3pPr>
            <a:lvl4pPr>
              <a:defRPr>
                <a:solidFill>
                  <a:schemeClr val="tx1">
                    <a:lumMod val="75000"/>
                    <a:lumOff val="25000"/>
                  </a:schemeClr>
                </a:solidFill>
                <a:latin typeface="微软雅黑" pitchFamily="34" charset="-122"/>
                <a:ea typeface="微软雅黑" pitchFamily="34" charset="-122"/>
              </a:defRPr>
            </a:lvl4pPr>
            <a:lvl5pPr>
              <a:defRPr>
                <a:solidFill>
                  <a:schemeClr val="tx1">
                    <a:lumMod val="75000"/>
                    <a:lumOff val="25000"/>
                  </a:schemeClr>
                </a:solidFill>
                <a:latin typeface="微软雅黑" pitchFamily="34" charset="-122"/>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Text Placeholder 22"/>
          <p:cNvSpPr>
            <a:spLocks noGrp="1"/>
          </p:cNvSpPr>
          <p:nvPr>
            <p:ph type="body" sz="quarter" idx="16"/>
          </p:nvPr>
        </p:nvSpPr>
        <p:spPr>
          <a:xfrm>
            <a:off x="9233709" y="2627784"/>
            <a:ext cx="3143557" cy="4429125"/>
          </a:xfrm>
          <a:prstGeom prst="rect">
            <a:avLst/>
          </a:prstGeom>
        </p:spPr>
        <p:txBody>
          <a:bodyPr vert="horz"/>
          <a:lstStyle>
            <a:lvl1pPr algn="l">
              <a:spcAft>
                <a:spcPts val="2400"/>
              </a:spcAft>
              <a:defRPr sz="1800" b="1" baseline="0">
                <a:solidFill>
                  <a:schemeClr val="tx1">
                    <a:lumMod val="75000"/>
                    <a:lumOff val="25000"/>
                  </a:schemeClr>
                </a:solidFill>
                <a:latin typeface="微软雅黑" pitchFamily="34" charset="-122"/>
                <a:ea typeface="微软雅黑" pitchFamily="34" charset="-122"/>
                <a:cs typeface="微软雅黑" pitchFamily="34" charset="-122"/>
              </a:defRPr>
            </a:lvl1pPr>
            <a:lvl2pPr>
              <a:defRPr>
                <a:solidFill>
                  <a:schemeClr val="tx1">
                    <a:lumMod val="75000"/>
                    <a:lumOff val="25000"/>
                  </a:schemeClr>
                </a:solidFill>
                <a:latin typeface="微软雅黑" pitchFamily="34" charset="-122"/>
                <a:ea typeface="微软雅黑" pitchFamily="34" charset="-122"/>
              </a:defRPr>
            </a:lvl2pPr>
            <a:lvl3pPr>
              <a:defRPr>
                <a:solidFill>
                  <a:schemeClr val="tx1">
                    <a:lumMod val="75000"/>
                    <a:lumOff val="25000"/>
                  </a:schemeClr>
                </a:solidFill>
                <a:latin typeface="微软雅黑" pitchFamily="34" charset="-122"/>
                <a:ea typeface="微软雅黑" pitchFamily="34" charset="-122"/>
              </a:defRPr>
            </a:lvl3pPr>
            <a:lvl4pPr>
              <a:defRPr>
                <a:solidFill>
                  <a:schemeClr val="tx1">
                    <a:lumMod val="75000"/>
                    <a:lumOff val="25000"/>
                  </a:schemeClr>
                </a:solidFill>
                <a:latin typeface="微软雅黑" pitchFamily="34" charset="-122"/>
                <a:ea typeface="微软雅黑" pitchFamily="34" charset="-122"/>
              </a:defRPr>
            </a:lvl4pPr>
            <a:lvl5pPr>
              <a:defRPr>
                <a:solidFill>
                  <a:schemeClr val="tx1">
                    <a:lumMod val="75000"/>
                    <a:lumOff val="25000"/>
                  </a:schemeClr>
                </a:solidFill>
                <a:latin typeface="微软雅黑" pitchFamily="34" charset="-122"/>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26" name="Picture 2"/>
          <p:cNvPicPr>
            <a:picLocks noChangeAspect="1" noChangeArrowheads="1"/>
          </p:cNvPicPr>
          <p:nvPr userDrawn="1"/>
        </p:nvPicPr>
        <p:blipFill>
          <a:blip r:embed="rId3"/>
          <a:srcRect/>
          <a:stretch>
            <a:fillRect/>
          </a:stretch>
        </p:blipFill>
        <p:spPr bwMode="auto">
          <a:xfrm>
            <a:off x="13129454" y="71406"/>
            <a:ext cx="3267075" cy="1133475"/>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pic>
        <p:nvPicPr>
          <p:cNvPr id="6" name="Picture 1" descr="droppedImage.pdf"/>
          <p:cNvPicPr>
            <a:picLocks noChangeAspect="1"/>
          </p:cNvPicPr>
          <p:nvPr/>
        </p:nvPicPr>
        <p:blipFill>
          <a:blip r:embed="rId2" cstate="print"/>
          <a:srcRect/>
          <a:stretch>
            <a:fillRect/>
          </a:stretch>
        </p:blipFill>
        <p:spPr bwMode="auto">
          <a:xfrm>
            <a:off x="338612" y="8346201"/>
            <a:ext cx="15918976" cy="833774"/>
          </a:xfrm>
          <a:prstGeom prst="rect">
            <a:avLst/>
          </a:prstGeom>
          <a:noFill/>
          <a:ln w="9525">
            <a:noFill/>
            <a:miter lim="800000"/>
            <a:headEnd/>
            <a:tailEnd/>
          </a:ln>
        </p:spPr>
      </p:pic>
      <p:pic>
        <p:nvPicPr>
          <p:cNvPr id="7" name="Picture 3" descr="Huawei_logo.psd"/>
          <p:cNvPicPr>
            <a:picLocks noChangeAspect="1"/>
          </p:cNvPicPr>
          <p:nvPr/>
        </p:nvPicPr>
        <p:blipFill>
          <a:blip r:embed="rId3"/>
          <a:stretch>
            <a:fillRect/>
          </a:stretch>
        </p:blipFill>
        <p:spPr bwMode="auto">
          <a:xfrm>
            <a:off x="6914348" y="4577308"/>
            <a:ext cx="2352146" cy="2352146"/>
          </a:xfrm>
          <a:prstGeom prst="roundRect">
            <a:avLst>
              <a:gd name="adj" fmla="val 12856"/>
            </a:avLst>
          </a:prstGeom>
          <a:noFill/>
          <a:ln w="9525">
            <a:solidFill>
              <a:schemeClr val="accent1"/>
            </a:solidFill>
            <a:miter lim="800000"/>
            <a:headEnd/>
            <a:tailEnd/>
          </a:ln>
          <a:effectLst>
            <a:innerShdw blurRad="114300">
              <a:prstClr val="black"/>
            </a:innerShdw>
          </a:effectLst>
        </p:spPr>
      </p:pic>
      <p:sp>
        <p:nvSpPr>
          <p:cNvPr id="15" name="Title 9"/>
          <p:cNvSpPr>
            <a:spLocks noGrp="1"/>
          </p:cNvSpPr>
          <p:nvPr>
            <p:ph type="title"/>
          </p:nvPr>
        </p:nvSpPr>
        <p:spPr>
          <a:xfrm>
            <a:off x="0" y="1928794"/>
            <a:ext cx="16257588" cy="952279"/>
          </a:xfrm>
          <a:prstGeom prst="rect">
            <a:avLst/>
          </a:prstGeom>
        </p:spPr>
        <p:txBody>
          <a:bodyPr/>
          <a:lstStyle>
            <a:lvl1pPr algn="ctr">
              <a:defRPr sz="6400" b="1" baseline="0">
                <a:solidFill>
                  <a:schemeClr val="tx1">
                    <a:lumMod val="65000"/>
                    <a:lumOff val="35000"/>
                  </a:schemeClr>
                </a:solidFill>
                <a:latin typeface="微软雅黑" pitchFamily="34" charset="-122"/>
                <a:ea typeface="微软雅黑" pitchFamily="34" charset="-122"/>
                <a:cs typeface="微软雅黑" pitchFamily="34" charset="-122"/>
              </a:defRPr>
            </a:lvl1pPr>
          </a:lstStyle>
          <a:p>
            <a:r>
              <a:rPr lang="zh-CN" altLang="en-US" dirty="0"/>
              <a:t>单击此处编辑母版标题样式</a:t>
            </a:r>
            <a:endParaRPr lang="en-US" dirty="0"/>
          </a:p>
        </p:txBody>
      </p:sp>
      <p:sp>
        <p:nvSpPr>
          <p:cNvPr id="9" name="矩形 8"/>
          <p:cNvSpPr/>
          <p:nvPr userDrawn="1"/>
        </p:nvSpPr>
        <p:spPr bwMode="auto">
          <a:xfrm>
            <a:off x="0" y="1785918"/>
            <a:ext cx="16257588" cy="1285884"/>
          </a:xfrm>
          <a:prstGeom prst="rect">
            <a:avLst/>
          </a:prstGeom>
          <a:solidFill>
            <a:schemeClr val="accent1">
              <a:lumMod val="20000"/>
              <a:lumOff val="80000"/>
            </a:schemeClr>
          </a:solidFill>
          <a:ln w="12700" cap="flat" cmpd="sng" algn="ctr">
            <a:noFill/>
            <a:prstDash val="solid"/>
            <a:miter lim="0"/>
            <a:headEnd type="none" w="med" len="med"/>
            <a:tailEnd type="none" w="med" len="med"/>
          </a:ln>
          <a:effectLst>
            <a:innerShdw blurRad="114300">
              <a:prstClr val="black"/>
            </a:inn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cxnSp>
        <p:nvCxnSpPr>
          <p:cNvPr id="10" name="直接连接符 9"/>
          <p:cNvCxnSpPr/>
          <p:nvPr userDrawn="1"/>
        </p:nvCxnSpPr>
        <p:spPr bwMode="auto">
          <a:xfrm>
            <a:off x="0" y="3214678"/>
            <a:ext cx="16257588" cy="0"/>
          </a:xfrm>
          <a:prstGeom prst="line">
            <a:avLst/>
          </a:prstGeom>
          <a:blipFill dpi="0" rotWithShape="0">
            <a:blip r:embed="rId4"/>
            <a:srcRect/>
            <a:tile tx="0" ty="0" sx="100000" sy="100000" flip="none" algn="tl"/>
          </a:blipFill>
          <a:ln w="28575" cap="flat" cmpd="sng" algn="ctr">
            <a:solidFill>
              <a:srgbClr val="C00000"/>
            </a:solidFill>
            <a:prstDash val="solid"/>
            <a:miter lim="0"/>
            <a:headEnd type="none" w="med" len="med"/>
            <a:tailEnd type="none" w="med" len="med"/>
          </a:ln>
          <a:effectLst/>
        </p:spPr>
      </p:cxnSp>
      <p:cxnSp>
        <p:nvCxnSpPr>
          <p:cNvPr id="11" name="直接连接符 10"/>
          <p:cNvCxnSpPr/>
          <p:nvPr userDrawn="1"/>
        </p:nvCxnSpPr>
        <p:spPr bwMode="auto">
          <a:xfrm>
            <a:off x="0" y="1643042"/>
            <a:ext cx="16257588" cy="0"/>
          </a:xfrm>
          <a:prstGeom prst="line">
            <a:avLst/>
          </a:prstGeom>
          <a:blipFill dpi="0" rotWithShape="0">
            <a:blip r:embed="rId4"/>
            <a:srcRect/>
            <a:tile tx="0" ty="0" sx="100000" sy="100000" flip="none" algn="tl"/>
          </a:blipFill>
          <a:ln w="28575" cap="flat" cmpd="sng" algn="ctr">
            <a:solidFill>
              <a:srgbClr val="C00000"/>
            </a:solidFill>
            <a:prstDash val="solid"/>
            <a:miter lim="0"/>
            <a:headEnd type="none" w="med" len="med"/>
            <a:tailEnd type="none" w="med" len="med"/>
          </a:ln>
          <a:effectLst/>
        </p:spPr>
      </p:cxnSp>
    </p:spTree>
    <p:extLst>
      <p:ext uri="{BB962C8B-B14F-4D97-AF65-F5344CB8AC3E}">
        <p14:creationId xmlns:p14="http://schemas.microsoft.com/office/powerpoint/2010/main" xmlns="" val="191198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pic>
        <p:nvPicPr>
          <p:cNvPr id="6" name="Picture 1" descr="droppedImage.pdf"/>
          <p:cNvPicPr>
            <a:picLocks noChangeAspect="1"/>
          </p:cNvPicPr>
          <p:nvPr/>
        </p:nvPicPr>
        <p:blipFill>
          <a:blip r:embed="rId2" cstate="print"/>
          <a:srcRect/>
          <a:stretch>
            <a:fillRect/>
          </a:stretch>
        </p:blipFill>
        <p:spPr bwMode="auto">
          <a:xfrm>
            <a:off x="338612" y="8346201"/>
            <a:ext cx="15918976" cy="833774"/>
          </a:xfrm>
          <a:prstGeom prst="rect">
            <a:avLst/>
          </a:prstGeom>
          <a:noFill/>
          <a:ln w="9525">
            <a:noFill/>
            <a:miter lim="800000"/>
            <a:headEnd/>
            <a:tailEnd/>
          </a:ln>
        </p:spPr>
      </p:pic>
      <p:sp>
        <p:nvSpPr>
          <p:cNvPr id="15" name="Title 9"/>
          <p:cNvSpPr>
            <a:spLocks noGrp="1"/>
          </p:cNvSpPr>
          <p:nvPr>
            <p:ph type="title"/>
          </p:nvPr>
        </p:nvSpPr>
        <p:spPr>
          <a:xfrm>
            <a:off x="0" y="1928794"/>
            <a:ext cx="16257588" cy="952279"/>
          </a:xfrm>
          <a:prstGeom prst="rect">
            <a:avLst/>
          </a:prstGeom>
        </p:spPr>
        <p:txBody>
          <a:bodyPr/>
          <a:lstStyle>
            <a:lvl1pPr algn="ctr">
              <a:defRPr sz="6400" b="1" baseline="0">
                <a:solidFill>
                  <a:schemeClr val="tx1">
                    <a:lumMod val="65000"/>
                    <a:lumOff val="35000"/>
                  </a:schemeClr>
                </a:solidFill>
                <a:latin typeface="微软雅黑" pitchFamily="34" charset="-122"/>
                <a:ea typeface="微软雅黑" pitchFamily="34" charset="-122"/>
                <a:cs typeface="微软雅黑" pitchFamily="34" charset="-122"/>
              </a:defRPr>
            </a:lvl1pPr>
          </a:lstStyle>
          <a:p>
            <a:r>
              <a:rPr lang="zh-CN" altLang="en-US" dirty="0"/>
              <a:t>单击此处编辑母版标题样式</a:t>
            </a:r>
            <a:endParaRPr lang="en-US" dirty="0"/>
          </a:p>
        </p:txBody>
      </p:sp>
      <p:sp>
        <p:nvSpPr>
          <p:cNvPr id="9" name="矩形 8"/>
          <p:cNvSpPr/>
          <p:nvPr userDrawn="1"/>
        </p:nvSpPr>
        <p:spPr bwMode="auto">
          <a:xfrm>
            <a:off x="0" y="1785918"/>
            <a:ext cx="16257588" cy="1285884"/>
          </a:xfrm>
          <a:prstGeom prst="rect">
            <a:avLst/>
          </a:prstGeom>
          <a:solidFill>
            <a:schemeClr val="accent1">
              <a:lumMod val="20000"/>
              <a:lumOff val="80000"/>
            </a:schemeClr>
          </a:solidFill>
          <a:ln w="12700" cap="flat" cmpd="sng" algn="ctr">
            <a:noFill/>
            <a:prstDash val="solid"/>
            <a:miter lim="0"/>
            <a:headEnd type="none" w="med" len="med"/>
            <a:tailEnd type="none" w="med" len="med"/>
          </a:ln>
          <a:effectLst>
            <a:innerShdw blurRad="114300">
              <a:prstClr val="black"/>
            </a:inn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pic>
        <p:nvPicPr>
          <p:cNvPr id="7" name="Picture 2"/>
          <p:cNvPicPr>
            <a:picLocks noChangeAspect="1" noChangeArrowheads="1"/>
          </p:cNvPicPr>
          <p:nvPr userDrawn="1"/>
        </p:nvPicPr>
        <p:blipFill>
          <a:blip r:embed="rId3"/>
          <a:srcRect/>
          <a:stretch>
            <a:fillRect/>
          </a:stretch>
        </p:blipFill>
        <p:spPr bwMode="auto">
          <a:xfrm>
            <a:off x="13129454" y="71406"/>
            <a:ext cx="3267075" cy="1133475"/>
          </a:xfrm>
          <a:prstGeom prst="rect">
            <a:avLst/>
          </a:prstGeom>
          <a:noFill/>
          <a:ln w="9525">
            <a:noFill/>
            <a:miter lim="800000"/>
            <a:headEnd/>
            <a:tailEnd/>
          </a:ln>
          <a:effectLst/>
        </p:spPr>
      </p:pic>
      <p:cxnSp>
        <p:nvCxnSpPr>
          <p:cNvPr id="10" name="直接连接符 9"/>
          <p:cNvCxnSpPr/>
          <p:nvPr userDrawn="1"/>
        </p:nvCxnSpPr>
        <p:spPr bwMode="auto">
          <a:xfrm>
            <a:off x="0" y="3214678"/>
            <a:ext cx="16257588" cy="0"/>
          </a:xfrm>
          <a:prstGeom prst="line">
            <a:avLst/>
          </a:prstGeom>
          <a:blipFill dpi="0" rotWithShape="0">
            <a:blip r:embed="rId4"/>
            <a:srcRect/>
            <a:tile tx="0" ty="0" sx="100000" sy="100000" flip="none" algn="tl"/>
          </a:blipFill>
          <a:ln w="28575" cap="flat" cmpd="sng" algn="ctr">
            <a:solidFill>
              <a:srgbClr val="C00000"/>
            </a:solidFill>
            <a:prstDash val="solid"/>
            <a:miter lim="0"/>
            <a:headEnd type="none" w="med" len="med"/>
            <a:tailEnd type="none" w="med" len="med"/>
          </a:ln>
          <a:effectLst/>
        </p:spPr>
      </p:cxnSp>
      <p:cxnSp>
        <p:nvCxnSpPr>
          <p:cNvPr id="11" name="直接连接符 10"/>
          <p:cNvCxnSpPr/>
          <p:nvPr userDrawn="1"/>
        </p:nvCxnSpPr>
        <p:spPr bwMode="auto">
          <a:xfrm>
            <a:off x="0" y="1643042"/>
            <a:ext cx="16257588" cy="0"/>
          </a:xfrm>
          <a:prstGeom prst="line">
            <a:avLst/>
          </a:prstGeom>
          <a:blipFill dpi="0" rotWithShape="0">
            <a:blip r:embed="rId4"/>
            <a:srcRect/>
            <a:tile tx="0" ty="0" sx="100000" sy="100000" flip="none" algn="tl"/>
          </a:blipFill>
          <a:ln w="28575" cap="flat" cmpd="sng" algn="ctr">
            <a:solidFill>
              <a:srgbClr val="C00000"/>
            </a:solidFill>
            <a:prstDash val="solid"/>
            <a:miter lim="0"/>
            <a:headEnd type="none" w="med" len="med"/>
            <a:tailEnd type="none" w="med" len="med"/>
          </a:ln>
          <a:effectLst/>
        </p:spPr>
      </p:cxnSp>
    </p:spTree>
    <p:extLst>
      <p:ext uri="{BB962C8B-B14F-4D97-AF65-F5344CB8AC3E}">
        <p14:creationId xmlns:p14="http://schemas.microsoft.com/office/powerpoint/2010/main" xmlns="" val="1911986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3" name="Line 3"/>
          <p:cNvSpPr>
            <a:spLocks noChangeShapeType="1"/>
          </p:cNvSpPr>
          <p:nvPr/>
        </p:nvSpPr>
        <p:spPr bwMode="auto">
          <a:xfrm>
            <a:off x="5842778" y="4939156"/>
            <a:ext cx="4429156" cy="0"/>
          </a:xfrm>
          <a:prstGeom prst="line">
            <a:avLst/>
          </a:prstGeom>
          <a:noFill/>
          <a:ln w="3175">
            <a:solidFill>
              <a:srgbClr val="373737"/>
            </a:solidFill>
            <a:round/>
          </a:ln>
        </p:spPr>
        <p:txBody>
          <a:bodyPr lIns="0" tIns="0" rIns="0" bIns="0" anchor="ctr"/>
          <a:lstStyle/>
          <a:p>
            <a:pPr>
              <a:defRPr/>
            </a:pPr>
            <a:endParaRPr lang="zh-CN" altLang="en-US" sz="5065" dirty="0">
              <a:latin typeface="微软雅黑" pitchFamily="34" charset="-122"/>
            </a:endParaRPr>
          </a:p>
        </p:txBody>
      </p:sp>
      <p:pic>
        <p:nvPicPr>
          <p:cNvPr id="4" name="Picture 1" descr="droppedImage.pdf"/>
          <p:cNvPicPr>
            <a:picLocks noChangeAspect="1"/>
          </p:cNvPicPr>
          <p:nvPr/>
        </p:nvPicPr>
        <p:blipFill>
          <a:blip r:embed="rId2" cstate="print"/>
          <a:srcRect/>
          <a:stretch>
            <a:fillRect/>
          </a:stretch>
        </p:blipFill>
        <p:spPr bwMode="auto">
          <a:xfrm>
            <a:off x="370358" y="8346201"/>
            <a:ext cx="15918976" cy="833774"/>
          </a:xfrm>
          <a:prstGeom prst="rect">
            <a:avLst/>
          </a:prstGeom>
          <a:noFill/>
          <a:ln w="9525">
            <a:noFill/>
            <a:miter lim="800000"/>
            <a:headEnd/>
            <a:tailEnd/>
          </a:ln>
        </p:spPr>
      </p:pic>
      <p:sp>
        <p:nvSpPr>
          <p:cNvPr id="7" name="TextBox 6"/>
          <p:cNvSpPr txBox="1"/>
          <p:nvPr/>
        </p:nvSpPr>
        <p:spPr>
          <a:xfrm>
            <a:off x="6799745" y="4943389"/>
            <a:ext cx="2543495" cy="748666"/>
          </a:xfrm>
          <a:prstGeom prst="rect">
            <a:avLst/>
          </a:prstGeom>
          <a:noFill/>
        </p:spPr>
        <p:txBody>
          <a:bodyPr wrap="square">
            <a:spAutoFit/>
          </a:bodyPr>
          <a:lstStyle/>
          <a:p>
            <a:pPr algn="ctr">
              <a:defRPr/>
            </a:pPr>
            <a:r>
              <a:rPr lang="en-US" altLang="zh-CN" sz="4265" dirty="0">
                <a:solidFill>
                  <a:schemeClr val="tx1">
                    <a:lumMod val="65000"/>
                    <a:lumOff val="35000"/>
                  </a:schemeClr>
                </a:solidFill>
                <a:latin typeface="微软雅黑" pitchFamily="34" charset="-122"/>
              </a:rPr>
              <a:t>Have fun</a:t>
            </a:r>
            <a:endParaRPr lang="zh-CN" altLang="en-US" sz="4265" dirty="0">
              <a:solidFill>
                <a:schemeClr val="tx1">
                  <a:lumMod val="65000"/>
                  <a:lumOff val="35000"/>
                </a:schemeClr>
              </a:solidFill>
              <a:latin typeface="微软雅黑" pitchFamily="34" charset="-122"/>
            </a:endParaRPr>
          </a:p>
        </p:txBody>
      </p:sp>
      <p:pic>
        <p:nvPicPr>
          <p:cNvPr id="8" name="Picture 3" descr="Huawei_logo.psd"/>
          <p:cNvPicPr>
            <a:picLocks noChangeAspect="1"/>
          </p:cNvPicPr>
          <p:nvPr userDrawn="1"/>
        </p:nvPicPr>
        <p:blipFill>
          <a:blip r:embed="rId3"/>
          <a:stretch>
            <a:fillRect/>
          </a:stretch>
        </p:blipFill>
        <p:spPr bwMode="auto">
          <a:xfrm>
            <a:off x="6914348" y="2428860"/>
            <a:ext cx="2352146" cy="2352146"/>
          </a:xfrm>
          <a:prstGeom prst="roundRect">
            <a:avLst>
              <a:gd name="adj" fmla="val 12856"/>
            </a:avLst>
          </a:prstGeom>
          <a:noFill/>
          <a:ln w="9525">
            <a:solidFill>
              <a:schemeClr val="accent1"/>
            </a:solidFill>
            <a:miter lim="800000"/>
            <a:headEnd/>
            <a:tailEnd/>
          </a:ln>
          <a:effectLst>
            <a:innerShdw blurRad="114300">
              <a:prstClr val="black"/>
            </a:innerShdw>
          </a:effectLst>
        </p:spPr>
      </p:pic>
      <p:pic>
        <p:nvPicPr>
          <p:cNvPr id="9" name="Picture 2"/>
          <p:cNvPicPr>
            <a:picLocks noChangeAspect="1" noChangeArrowheads="1"/>
          </p:cNvPicPr>
          <p:nvPr userDrawn="1"/>
        </p:nvPicPr>
        <p:blipFill>
          <a:blip r:embed="rId4"/>
          <a:srcRect/>
          <a:stretch>
            <a:fillRect/>
          </a:stretch>
        </p:blipFill>
        <p:spPr bwMode="auto">
          <a:xfrm>
            <a:off x="6485720" y="7143768"/>
            <a:ext cx="3267075" cy="1133475"/>
          </a:xfrm>
          <a:prstGeom prst="rect">
            <a:avLst/>
          </a:prstGeom>
          <a:noFill/>
          <a:ln w="9525">
            <a:noFill/>
            <a:miter lim="800000"/>
            <a:headEnd/>
            <a:tailEnd/>
          </a:ln>
          <a:effectLst/>
        </p:spPr>
      </p:pic>
    </p:spTree>
    <p:extLst>
      <p:ext uri="{BB962C8B-B14F-4D97-AF65-F5344CB8AC3E}">
        <p14:creationId xmlns:p14="http://schemas.microsoft.com/office/powerpoint/2010/main" xmlns="" val="3762551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8" descr="droppedImage.pdf"/>
          <p:cNvPicPr>
            <a:picLocks noChangeAspect="1"/>
          </p:cNvPicPr>
          <p:nvPr userDrawn="1"/>
        </p:nvPicPr>
        <p:blipFill>
          <a:blip r:embed="rId2" cstate="print"/>
          <a:srcRect/>
          <a:stretch>
            <a:fillRect/>
          </a:stretch>
        </p:blipFill>
        <p:spPr bwMode="auto">
          <a:xfrm>
            <a:off x="8978908" y="8775700"/>
            <a:ext cx="7277100" cy="381000"/>
          </a:xfrm>
          <a:prstGeom prst="rect">
            <a:avLst/>
          </a:prstGeom>
          <a:noFill/>
          <a:ln w="9525">
            <a:noFill/>
            <a:miter lim="800000"/>
            <a:headEnd/>
            <a:tailEnd/>
          </a:ln>
        </p:spPr>
      </p:pic>
      <p:sp>
        <p:nvSpPr>
          <p:cNvPr id="7" name="TextBox 6"/>
          <p:cNvSpPr txBox="1"/>
          <p:nvPr userDrawn="1"/>
        </p:nvSpPr>
        <p:spPr>
          <a:xfrm>
            <a:off x="-7928" y="8769367"/>
            <a:ext cx="639762" cy="369310"/>
          </a:xfrm>
          <a:prstGeom prst="rect">
            <a:avLst/>
          </a:prstGeom>
          <a:noFill/>
        </p:spPr>
        <p:txBody>
          <a:bodyPr lIns="121899" tIns="60949" rIns="121899" bIns="60949">
            <a:spAutoFit/>
          </a:bodyPr>
          <a:lstStyle/>
          <a:p>
            <a:pPr algn="l" defTabSz="914180" hangingPunct="1">
              <a:defRPr/>
            </a:pPr>
            <a:fld id="{B3D2A3A4-4FAD-41A4-9638-9CFE303A61CC}" type="slidenum">
              <a:rPr lang="zh-CN" altLang="en-US" sz="1600">
                <a:solidFill>
                  <a:prstClr val="black"/>
                </a:solidFill>
                <a:latin typeface="微软雅黑" pitchFamily="34" charset="-122"/>
                <a:ea typeface="宋体" pitchFamily="2" charset="-122"/>
              </a:rPr>
              <a:pPr algn="l" defTabSz="914180" hangingPunct="1">
                <a:defRPr/>
              </a:pPr>
              <a:t>‹#›</a:t>
            </a:fld>
            <a:endParaRPr lang="zh-CN" altLang="en-US" sz="1600" dirty="0">
              <a:solidFill>
                <a:prstClr val="black"/>
              </a:solidFill>
              <a:latin typeface="微软雅黑" pitchFamily="34" charset="-122"/>
              <a:ea typeface="宋体" pitchFamily="2" charset="-122"/>
            </a:endParaRPr>
          </a:p>
        </p:txBody>
      </p:sp>
      <p:sp>
        <p:nvSpPr>
          <p:cNvPr id="23" name="Text Placeholder 22"/>
          <p:cNvSpPr>
            <a:spLocks noGrp="1"/>
          </p:cNvSpPr>
          <p:nvPr>
            <p:ph type="body" sz="quarter" idx="14"/>
          </p:nvPr>
        </p:nvSpPr>
        <p:spPr>
          <a:xfrm>
            <a:off x="631826" y="251520"/>
            <a:ext cx="12681545" cy="864096"/>
          </a:xfrm>
          <a:prstGeom prst="rect">
            <a:avLst/>
          </a:prstGeom>
        </p:spPr>
        <p:txBody>
          <a:bodyPr vert="horz"/>
          <a:lstStyle>
            <a:lvl1pPr marL="0" indent="0" algn="l">
              <a:spcAft>
                <a:spcPts val="2400"/>
              </a:spcAft>
              <a:buNone/>
              <a:defRPr sz="3600" b="1">
                <a:solidFill>
                  <a:srgbClr val="D80010"/>
                </a:solidFill>
                <a:latin typeface="微软雅黑" pitchFamily="34" charset="-122"/>
                <a:ea typeface="微软雅黑" pitchFamily="34" charset="-122"/>
                <a:cs typeface="微软雅黑" pitchFamily="34" charset="-122"/>
              </a:defRPr>
            </a:lvl1pPr>
          </a:lstStyle>
          <a:p>
            <a:pPr lvl="0"/>
            <a:r>
              <a:rPr lang="zh-CN" altLang="en-US" dirty="0"/>
              <a:t>单击此处编辑母版文本样式</a:t>
            </a:r>
          </a:p>
        </p:txBody>
      </p:sp>
      <p:sp>
        <p:nvSpPr>
          <p:cNvPr id="3" name="内容占位符 2"/>
          <p:cNvSpPr>
            <a:spLocks noGrp="1"/>
          </p:cNvSpPr>
          <p:nvPr>
            <p:ph sz="quarter" idx="15"/>
          </p:nvPr>
        </p:nvSpPr>
        <p:spPr>
          <a:xfrm>
            <a:off x="630840" y="1403351"/>
            <a:ext cx="12682189" cy="6381749"/>
          </a:xfrm>
          <a:prstGeom prst="rect">
            <a:avLst/>
          </a:prstGeom>
        </p:spPr>
        <p:txBody>
          <a:bodyPr/>
          <a:lstStyle>
            <a:lvl1pPr>
              <a:defRPr>
                <a:latin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矩形 11"/>
          <p:cNvSpPr/>
          <p:nvPr userDrawn="1"/>
        </p:nvSpPr>
        <p:spPr bwMode="auto">
          <a:xfrm>
            <a:off x="-18483" y="155510"/>
            <a:ext cx="480100" cy="1056117"/>
          </a:xfrm>
          <a:prstGeom prst="rect">
            <a:avLst/>
          </a:prstGeom>
          <a:solidFill>
            <a:srgbClr val="E03438"/>
          </a:solidFill>
          <a:ln>
            <a:noFill/>
          </a:ln>
          <a:effectLst/>
        </p:spPr>
        <p:txBody>
          <a:bodyPr vert="horz" wrap="square" lIns="121920" tIns="60960" rIns="121920" bIns="60960" numCol="1" rtlCol="0" anchor="t" anchorCtr="0" compatLnSpc="1">
            <a:prstTxWarp prst="textNoShape">
              <a:avLst/>
            </a:prstTxWarp>
          </a:bodyPr>
          <a:lstStyle/>
          <a:p>
            <a:pPr algn="l" defTabSz="1219170" hangingPunct="1">
              <a:buClr>
                <a:srgbClr val="CC9900"/>
              </a:buClr>
              <a:buFont typeface="Wingdings" pitchFamily="2" charset="2"/>
              <a:buChar char="n"/>
            </a:pPr>
            <a:endParaRPr lang="en-US" sz="2400" dirty="0">
              <a:latin typeface="Arial" charset="0"/>
              <a:ea typeface="宋体" charset="-122"/>
            </a:endParaRPr>
          </a:p>
        </p:txBody>
      </p:sp>
      <p:pic>
        <p:nvPicPr>
          <p:cNvPr id="9" name="Picture 2"/>
          <p:cNvPicPr>
            <a:picLocks noChangeAspect="1" noChangeArrowheads="1"/>
          </p:cNvPicPr>
          <p:nvPr userDrawn="1"/>
        </p:nvPicPr>
        <p:blipFill>
          <a:blip r:embed="rId3"/>
          <a:srcRect/>
          <a:stretch>
            <a:fillRect/>
          </a:stretch>
        </p:blipFill>
        <p:spPr bwMode="auto">
          <a:xfrm>
            <a:off x="13129454" y="71406"/>
            <a:ext cx="3267075" cy="1133475"/>
          </a:xfrm>
          <a:prstGeom prst="rect">
            <a:avLst/>
          </a:prstGeom>
          <a:noFill/>
          <a:ln w="9525">
            <a:noFill/>
            <a:miter lim="800000"/>
            <a:headEnd/>
            <a:tailEnd/>
          </a:ln>
          <a:effectLst/>
        </p:spPr>
      </p:pic>
    </p:spTree>
    <p:extLst>
      <p:ext uri="{BB962C8B-B14F-4D97-AF65-F5344CB8AC3E}">
        <p14:creationId xmlns:p14="http://schemas.microsoft.com/office/powerpoint/2010/main" xmlns="" val="11785967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900" r:id="rId2"/>
    <p:sldLayoutId id="2147483933" r:id="rId3"/>
    <p:sldLayoutId id="2147483901" r:id="rId4"/>
    <p:sldLayoutId id="2147483932" r:id="rId5"/>
  </p:sldLayoutIdLst>
  <p:hf hdr="0" ftr="0" dt="0"/>
  <p:txStyles>
    <p:titleStyle>
      <a:lvl1pPr algn="ctr" defTabSz="546100" rtl="0" eaLnBrk="0" fontAlgn="base" hangingPunct="0">
        <a:spcBef>
          <a:spcPct val="0"/>
        </a:spcBef>
        <a:spcAft>
          <a:spcPct val="0"/>
        </a:spcAft>
        <a:defRPr sz="8000">
          <a:solidFill>
            <a:srgbClr val="000000"/>
          </a:solidFill>
          <a:latin typeface="+mj-lt"/>
          <a:ea typeface="+mj-ea"/>
          <a:cs typeface="+mj-cs"/>
          <a:sym typeface="Gill Sans" pitchFamily="-109" charset="0"/>
        </a:defRPr>
      </a:lvl1pPr>
      <a:lvl2pPr algn="ctr" defTabSz="546100" rtl="0" eaLnBrk="0" fontAlgn="base" hangingPunct="0">
        <a:spcBef>
          <a:spcPct val="0"/>
        </a:spcBef>
        <a:spcAft>
          <a:spcPct val="0"/>
        </a:spcAft>
        <a:defRPr sz="8000">
          <a:solidFill>
            <a:srgbClr val="000000"/>
          </a:solidFill>
          <a:latin typeface="FrutigerNext LT Medium" panose="020B0603040504020204" pitchFamily="34" charset="0"/>
          <a:ea typeface="华文细黑" panose="02010600040101010101" pitchFamily="2" charset="-122"/>
          <a:cs typeface="Gill Sans" pitchFamily="-109" charset="0"/>
          <a:sym typeface="Gill Sans" pitchFamily="-109" charset="0"/>
        </a:defRPr>
      </a:lvl2pPr>
      <a:lvl3pPr algn="ctr" defTabSz="546100" rtl="0" eaLnBrk="0" fontAlgn="base" hangingPunct="0">
        <a:spcBef>
          <a:spcPct val="0"/>
        </a:spcBef>
        <a:spcAft>
          <a:spcPct val="0"/>
        </a:spcAft>
        <a:defRPr sz="8000">
          <a:solidFill>
            <a:srgbClr val="000000"/>
          </a:solidFill>
          <a:latin typeface="FrutigerNext LT Medium" panose="020B0603040504020204" pitchFamily="34" charset="0"/>
          <a:ea typeface="华文细黑" panose="02010600040101010101" pitchFamily="2" charset="-122"/>
          <a:cs typeface="Gill Sans" pitchFamily="-109" charset="0"/>
          <a:sym typeface="Gill Sans" pitchFamily="-109" charset="0"/>
        </a:defRPr>
      </a:lvl3pPr>
      <a:lvl4pPr algn="ctr" defTabSz="546100" rtl="0" eaLnBrk="0" fontAlgn="base" hangingPunct="0">
        <a:spcBef>
          <a:spcPct val="0"/>
        </a:spcBef>
        <a:spcAft>
          <a:spcPct val="0"/>
        </a:spcAft>
        <a:defRPr sz="8000">
          <a:solidFill>
            <a:srgbClr val="000000"/>
          </a:solidFill>
          <a:latin typeface="FrutigerNext LT Medium" panose="020B0603040504020204" pitchFamily="34" charset="0"/>
          <a:ea typeface="华文细黑" panose="02010600040101010101" pitchFamily="2" charset="-122"/>
          <a:cs typeface="Gill Sans" pitchFamily="-109" charset="0"/>
          <a:sym typeface="Gill Sans" pitchFamily="-109" charset="0"/>
        </a:defRPr>
      </a:lvl4pPr>
      <a:lvl5pPr algn="ctr" defTabSz="546100" rtl="0" eaLnBrk="0" fontAlgn="base" hangingPunct="0">
        <a:spcBef>
          <a:spcPct val="0"/>
        </a:spcBef>
        <a:spcAft>
          <a:spcPct val="0"/>
        </a:spcAft>
        <a:defRPr sz="8000">
          <a:solidFill>
            <a:srgbClr val="000000"/>
          </a:solidFill>
          <a:latin typeface="FrutigerNext LT Medium" panose="020B0603040504020204" pitchFamily="34" charset="0"/>
          <a:ea typeface="华文细黑" panose="02010600040101010101" pitchFamily="2" charset="-122"/>
          <a:cs typeface="Gill Sans" pitchFamily="-109" charset="0"/>
          <a:sym typeface="Gill Sans" pitchFamily="-109" charset="0"/>
        </a:defRPr>
      </a:lvl5pPr>
      <a:lvl6pPr marL="457200" algn="ctr" defTabSz="546100" rtl="0" fontAlgn="base" hangingPunct="0">
        <a:spcBef>
          <a:spcPct val="0"/>
        </a:spcBef>
        <a:spcAft>
          <a:spcPct val="0"/>
        </a:spcAft>
        <a:defRPr sz="8000">
          <a:solidFill>
            <a:srgbClr val="000000"/>
          </a:solidFill>
          <a:latin typeface="Gill Sans" pitchFamily="-109" charset="0"/>
          <a:ea typeface="MS PGothic" panose="020B0600070205080204" pitchFamily="34" charset="-128"/>
          <a:cs typeface="Gill Sans" pitchFamily="-109" charset="0"/>
          <a:sym typeface="Gill Sans" pitchFamily="-109" charset="0"/>
        </a:defRPr>
      </a:lvl6pPr>
      <a:lvl7pPr marL="914400" algn="ctr" defTabSz="546100" rtl="0" fontAlgn="base" hangingPunct="0">
        <a:spcBef>
          <a:spcPct val="0"/>
        </a:spcBef>
        <a:spcAft>
          <a:spcPct val="0"/>
        </a:spcAft>
        <a:defRPr sz="8000">
          <a:solidFill>
            <a:srgbClr val="000000"/>
          </a:solidFill>
          <a:latin typeface="Gill Sans" pitchFamily="-109" charset="0"/>
          <a:ea typeface="MS PGothic" panose="020B0600070205080204" pitchFamily="34" charset="-128"/>
          <a:cs typeface="Gill Sans" pitchFamily="-109" charset="0"/>
          <a:sym typeface="Gill Sans" pitchFamily="-109" charset="0"/>
        </a:defRPr>
      </a:lvl7pPr>
      <a:lvl8pPr marL="1371600" algn="ctr" defTabSz="546100" rtl="0" fontAlgn="base" hangingPunct="0">
        <a:spcBef>
          <a:spcPct val="0"/>
        </a:spcBef>
        <a:spcAft>
          <a:spcPct val="0"/>
        </a:spcAft>
        <a:defRPr sz="8000">
          <a:solidFill>
            <a:srgbClr val="000000"/>
          </a:solidFill>
          <a:latin typeface="Gill Sans" pitchFamily="-109" charset="0"/>
          <a:ea typeface="MS PGothic" panose="020B0600070205080204" pitchFamily="34" charset="-128"/>
          <a:cs typeface="Gill Sans" pitchFamily="-109" charset="0"/>
          <a:sym typeface="Gill Sans" pitchFamily="-109" charset="0"/>
        </a:defRPr>
      </a:lvl8pPr>
      <a:lvl9pPr marL="1828800" algn="ctr" defTabSz="546100" rtl="0" fontAlgn="base" hangingPunct="0">
        <a:spcBef>
          <a:spcPct val="0"/>
        </a:spcBef>
        <a:spcAft>
          <a:spcPct val="0"/>
        </a:spcAft>
        <a:defRPr sz="8000">
          <a:solidFill>
            <a:srgbClr val="000000"/>
          </a:solidFill>
          <a:latin typeface="Gill Sans" pitchFamily="-109" charset="0"/>
          <a:ea typeface="MS PGothic" panose="020B0600070205080204" pitchFamily="34" charset="-128"/>
          <a:cs typeface="Gill Sans" pitchFamily="-109" charset="0"/>
          <a:sym typeface="Gill Sans" pitchFamily="-109" charset="0"/>
        </a:defRPr>
      </a:lvl9pPr>
    </p:titleStyle>
    <p:bodyStyle>
      <a:lvl1pPr marL="342900" indent="-342900" algn="ctr" defTabSz="546100" rtl="0" eaLnBrk="0" fontAlgn="base" hangingPunct="0">
        <a:spcBef>
          <a:spcPct val="0"/>
        </a:spcBef>
        <a:spcAft>
          <a:spcPct val="0"/>
        </a:spcAft>
        <a:defRPr sz="3200">
          <a:solidFill>
            <a:srgbClr val="000000"/>
          </a:solidFill>
          <a:latin typeface="+mn-lt"/>
          <a:ea typeface="+mn-ea"/>
          <a:cs typeface="+mn-cs"/>
          <a:sym typeface="Gill Sans" pitchFamily="-109" charset="0"/>
        </a:defRPr>
      </a:lvl1pPr>
      <a:lvl2pPr marL="742950" indent="-285750" algn="ctr" defTabSz="546100" rtl="0" eaLnBrk="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2pPr>
      <a:lvl3pPr marL="1143000" indent="-228600" algn="ctr" defTabSz="546100" rtl="0" eaLnBrk="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3pPr>
      <a:lvl4pPr marL="1600200" indent="-228600" algn="ctr" defTabSz="546100" rtl="0" eaLnBrk="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4pPr>
      <a:lvl5pPr marL="2057400" indent="-228600" algn="ctr" defTabSz="546100" rtl="0" eaLnBrk="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5pPr>
      <a:lvl6pPr marL="457200" algn="ctr" defTabSz="546100" rtl="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6pPr>
      <a:lvl7pPr marL="914400" algn="ctr" defTabSz="546100" rtl="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7pPr>
      <a:lvl8pPr marL="1371600" algn="ctr" defTabSz="546100" rtl="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8pPr>
      <a:lvl9pPr marL="1828800" algn="ctr" defTabSz="546100" rtl="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hyperlink" Target="https://amazfitwatchfaces.com/gts/view/6990"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amazfitwatchfaces.com/forum/viewtopic.php?t=2658"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lum bright="71000" contrast="-60000"/>
          </a:blip>
          <a:srcRect/>
          <a:stretch>
            <a:fillRect/>
          </a:stretch>
        </p:blipFill>
        <p:spPr bwMode="auto">
          <a:xfrm>
            <a:off x="11076825" y="5376884"/>
            <a:ext cx="3267075" cy="1133475"/>
          </a:xfrm>
          <a:prstGeom prst="rect">
            <a:avLst/>
          </a:prstGeom>
          <a:noFill/>
          <a:ln w="9525">
            <a:noFill/>
            <a:miter lim="800000"/>
            <a:headEnd/>
            <a:tailEnd/>
          </a:ln>
          <a:effectLst/>
        </p:spPr>
      </p:pic>
      <p:pic>
        <p:nvPicPr>
          <p:cNvPr id="7" name="Picture 2"/>
          <p:cNvPicPr>
            <a:picLocks noChangeAspect="1" noChangeArrowheads="1"/>
          </p:cNvPicPr>
          <p:nvPr/>
        </p:nvPicPr>
        <p:blipFill>
          <a:blip r:embed="rId2">
            <a:lum bright="40000" contrast="-40000"/>
          </a:blip>
          <a:srcRect/>
          <a:stretch>
            <a:fillRect/>
          </a:stretch>
        </p:blipFill>
        <p:spPr bwMode="auto">
          <a:xfrm>
            <a:off x="10148131" y="5670773"/>
            <a:ext cx="3267075" cy="1133475"/>
          </a:xfrm>
          <a:prstGeom prst="rect">
            <a:avLst/>
          </a:prstGeom>
          <a:noFill/>
          <a:ln w="9525">
            <a:noFill/>
            <a:miter lim="800000"/>
            <a:headEnd/>
            <a:tailEnd/>
          </a:ln>
          <a:effectLst/>
        </p:spPr>
      </p:pic>
      <p:sp>
        <p:nvSpPr>
          <p:cNvPr id="4" name="标题 3"/>
          <p:cNvSpPr>
            <a:spLocks noGrp="1"/>
          </p:cNvSpPr>
          <p:nvPr>
            <p:ph type="title"/>
          </p:nvPr>
        </p:nvSpPr>
        <p:spPr>
          <a:xfrm>
            <a:off x="0" y="1857356"/>
            <a:ext cx="16257588" cy="1071570"/>
          </a:xfrm>
        </p:spPr>
        <p:txBody>
          <a:bodyPr anchor="ctr"/>
          <a:lstStyle/>
          <a:p>
            <a:pPr marL="0" marR="0">
              <a:lnSpc>
                <a:spcPct val="107000"/>
              </a:lnSpc>
              <a:spcBef>
                <a:spcPts val="0"/>
              </a:spcBef>
              <a:spcAft>
                <a:spcPts val="800"/>
              </a:spcAft>
            </a:pPr>
            <a:r>
              <a:rPr lang="zh-CN" altLang="en-US" dirty="0">
                <a:solidFill>
                  <a:srgbClr val="C00000"/>
                </a:solidFill>
                <a:latin typeface="微软雅黑" pitchFamily="34" charset="-122"/>
                <a:ea typeface="微软雅黑" pitchFamily="34" charset="-122"/>
                <a:cs typeface="Arial" panose="020B0604020202020204" pitchFamily="34" charset="0"/>
              </a:rPr>
              <a:t>华米手表</a:t>
            </a:r>
            <a:r>
              <a:rPr lang="en-US" altLang="zh-CN" dirty="0">
                <a:solidFill>
                  <a:srgbClr val="C00000"/>
                </a:solidFill>
                <a:latin typeface="微软雅黑" pitchFamily="34" charset="-122"/>
                <a:ea typeface="微软雅黑" pitchFamily="34" charset="-122"/>
                <a:cs typeface="Arial" panose="020B0604020202020204" pitchFamily="34" charset="0"/>
              </a:rPr>
              <a:t>[</a:t>
            </a:r>
            <a:r>
              <a:rPr lang="zh-CN" altLang="en-US" dirty="0">
                <a:solidFill>
                  <a:srgbClr val="C00000"/>
                </a:solidFill>
                <a:latin typeface="微软雅黑" pitchFamily="34" charset="-122"/>
                <a:ea typeface="微软雅黑" pitchFamily="34" charset="-122"/>
                <a:cs typeface="Arial" panose="020B0604020202020204" pitchFamily="34" charset="0"/>
              </a:rPr>
              <a:t>简单表盘</a:t>
            </a:r>
            <a:r>
              <a:rPr lang="en-US" altLang="zh-CN" dirty="0">
                <a:solidFill>
                  <a:srgbClr val="C00000"/>
                </a:solidFill>
                <a:latin typeface="微软雅黑" pitchFamily="34" charset="-122"/>
                <a:ea typeface="微软雅黑" pitchFamily="34" charset="-122"/>
                <a:cs typeface="Arial" panose="020B0604020202020204" pitchFamily="34" charset="0"/>
              </a:rPr>
              <a:t>]</a:t>
            </a:r>
            <a:r>
              <a:rPr lang="zh-CN" altLang="en-US" dirty="0">
                <a:solidFill>
                  <a:srgbClr val="C00000"/>
                </a:solidFill>
                <a:latin typeface="微软雅黑" pitchFamily="34" charset="-122"/>
                <a:ea typeface="微软雅黑" pitchFamily="34" charset="-122"/>
                <a:cs typeface="Arial" panose="020B0604020202020204" pitchFamily="34" charset="0"/>
              </a:rPr>
              <a:t>的代码注解－小白教程</a:t>
            </a:r>
            <a:endParaRPr lang="en-US" i="1" dirty="0">
              <a:solidFill>
                <a:srgbClr val="C00000"/>
              </a:solidFill>
              <a:latin typeface="微软雅黑" pitchFamily="34" charset="-122"/>
              <a:ea typeface="微软雅黑" pitchFamily="34" charset="-122"/>
              <a:cs typeface="Arial" panose="020B0604020202020204" pitchFamily="34" charset="0"/>
            </a:endParaRPr>
          </a:p>
        </p:txBody>
      </p:sp>
      <p:sp>
        <p:nvSpPr>
          <p:cNvPr id="3" name="TextBox 2"/>
          <p:cNvSpPr txBox="1"/>
          <p:nvPr/>
        </p:nvSpPr>
        <p:spPr>
          <a:xfrm>
            <a:off x="0" y="7286644"/>
            <a:ext cx="16257588" cy="834909"/>
          </a:xfrm>
          <a:prstGeom prst="rect">
            <a:avLst/>
          </a:prstGeom>
          <a:noFill/>
        </p:spPr>
        <p:txBody>
          <a:bodyPr wrap="square" rtlCol="0">
            <a:spAutoFit/>
          </a:bodyPr>
          <a:lstStyle/>
          <a:p>
            <a:pPr>
              <a:lnSpc>
                <a:spcPct val="150000"/>
              </a:lnSpc>
            </a:pPr>
            <a:r>
              <a:rPr lang="en-US" altLang="zh-CN" sz="3600" dirty="0">
                <a:solidFill>
                  <a:schemeClr val="tx1">
                    <a:lumMod val="65000"/>
                    <a:lumOff val="35000"/>
                  </a:schemeClr>
                </a:solidFill>
                <a:latin typeface="微软雅黑" pitchFamily="34" charset="-122"/>
                <a:ea typeface="微软雅黑" pitchFamily="34" charset="-122"/>
                <a:cs typeface="Times New Roman" panose="02020603050405020304" pitchFamily="18" charset="0"/>
              </a:rPr>
              <a:t>2021-12-05</a:t>
            </a:r>
            <a:endParaRPr lang="zh-CN" altLang="en-US" sz="3600" dirty="0">
              <a:solidFill>
                <a:schemeClr val="tx1">
                  <a:lumMod val="65000"/>
                  <a:lumOff val="35000"/>
                </a:schemeClr>
              </a:solidFill>
              <a:latin typeface="微软雅黑" pitchFamily="34" charset="-122"/>
              <a:ea typeface="微软雅黑" pitchFamily="34" charset="-122"/>
              <a:cs typeface="Times New Roman" panose="02020603050405020304" pitchFamily="18" charset="0"/>
            </a:endParaRPr>
          </a:p>
        </p:txBody>
      </p:sp>
      <p:pic>
        <p:nvPicPr>
          <p:cNvPr id="5" name="Picture 2"/>
          <p:cNvPicPr>
            <a:picLocks noChangeAspect="1" noChangeArrowheads="1"/>
          </p:cNvPicPr>
          <p:nvPr/>
        </p:nvPicPr>
        <p:blipFill>
          <a:blip r:embed="rId2"/>
          <a:srcRect/>
          <a:stretch>
            <a:fillRect/>
          </a:stretch>
        </p:blipFill>
        <p:spPr bwMode="auto">
          <a:xfrm>
            <a:off x="9219437" y="5938855"/>
            <a:ext cx="3267075" cy="1133475"/>
          </a:xfrm>
          <a:prstGeom prst="rect">
            <a:avLst/>
          </a:prstGeom>
          <a:noFill/>
          <a:ln w="9525">
            <a:noFill/>
            <a:miter lim="800000"/>
            <a:headEnd/>
            <a:tailEnd/>
          </a:ln>
          <a:effectLst/>
        </p:spPr>
      </p:pic>
      <p:sp>
        <p:nvSpPr>
          <p:cNvPr id="12" name="任意多边形 11"/>
          <p:cNvSpPr/>
          <p:nvPr/>
        </p:nvSpPr>
        <p:spPr bwMode="auto">
          <a:xfrm>
            <a:off x="0" y="4071934"/>
            <a:ext cx="6956612" cy="2928958"/>
          </a:xfrm>
          <a:custGeom>
            <a:avLst/>
            <a:gdLst>
              <a:gd name="connsiteX0" fmla="*/ 0 w 6905812"/>
              <a:gd name="connsiteY0" fmla="*/ 2943412 h 2943412"/>
              <a:gd name="connsiteX1" fmla="*/ 1559859 w 6905812"/>
              <a:gd name="connsiteY1" fmla="*/ 1455271 h 2943412"/>
              <a:gd name="connsiteX2" fmla="*/ 3621741 w 6905812"/>
              <a:gd name="connsiteY2" fmla="*/ 1168400 h 2943412"/>
              <a:gd name="connsiteX3" fmla="*/ 3818965 w 6905812"/>
              <a:gd name="connsiteY3" fmla="*/ 1903506 h 2943412"/>
              <a:gd name="connsiteX4" fmla="*/ 3209365 w 6905812"/>
              <a:gd name="connsiteY4" fmla="*/ 2011083 h 2943412"/>
              <a:gd name="connsiteX5" fmla="*/ 2976283 w 6905812"/>
              <a:gd name="connsiteY5" fmla="*/ 1078753 h 2943412"/>
              <a:gd name="connsiteX6" fmla="*/ 4016189 w 6905812"/>
              <a:gd name="connsiteY6" fmla="*/ 469153 h 2943412"/>
              <a:gd name="connsiteX7" fmla="*/ 5181600 w 6905812"/>
              <a:gd name="connsiteY7" fmla="*/ 845671 h 2943412"/>
              <a:gd name="connsiteX8" fmla="*/ 4249271 w 6905812"/>
              <a:gd name="connsiteY8" fmla="*/ 648447 h 2943412"/>
              <a:gd name="connsiteX9" fmla="*/ 4751294 w 6905812"/>
              <a:gd name="connsiteY9" fmla="*/ 74706 h 2943412"/>
              <a:gd name="connsiteX10" fmla="*/ 5827059 w 6905812"/>
              <a:gd name="connsiteY10" fmla="*/ 200212 h 2943412"/>
              <a:gd name="connsiteX11" fmla="*/ 6777318 w 6905812"/>
              <a:gd name="connsiteY11" fmla="*/ 648447 h 2943412"/>
              <a:gd name="connsiteX12" fmla="*/ 6598024 w 6905812"/>
              <a:gd name="connsiteY12" fmla="*/ 1186330 h 2943412"/>
              <a:gd name="connsiteX0" fmla="*/ 0 w 6777318"/>
              <a:gd name="connsiteY0" fmla="*/ 2943412 h 2943412"/>
              <a:gd name="connsiteX1" fmla="*/ 1559859 w 6777318"/>
              <a:gd name="connsiteY1" fmla="*/ 1455271 h 2943412"/>
              <a:gd name="connsiteX2" fmla="*/ 3621741 w 6777318"/>
              <a:gd name="connsiteY2" fmla="*/ 1168400 h 2943412"/>
              <a:gd name="connsiteX3" fmla="*/ 3818965 w 6777318"/>
              <a:gd name="connsiteY3" fmla="*/ 1903506 h 2943412"/>
              <a:gd name="connsiteX4" fmla="*/ 3209365 w 6777318"/>
              <a:gd name="connsiteY4" fmla="*/ 2011083 h 2943412"/>
              <a:gd name="connsiteX5" fmla="*/ 2976283 w 6777318"/>
              <a:gd name="connsiteY5" fmla="*/ 1078753 h 2943412"/>
              <a:gd name="connsiteX6" fmla="*/ 4016189 w 6777318"/>
              <a:gd name="connsiteY6" fmla="*/ 469153 h 2943412"/>
              <a:gd name="connsiteX7" fmla="*/ 5181600 w 6777318"/>
              <a:gd name="connsiteY7" fmla="*/ 845671 h 2943412"/>
              <a:gd name="connsiteX8" fmla="*/ 4249271 w 6777318"/>
              <a:gd name="connsiteY8" fmla="*/ 648447 h 2943412"/>
              <a:gd name="connsiteX9" fmla="*/ 4751294 w 6777318"/>
              <a:gd name="connsiteY9" fmla="*/ 74706 h 2943412"/>
              <a:gd name="connsiteX10" fmla="*/ 5827059 w 6777318"/>
              <a:gd name="connsiteY10" fmla="*/ 200212 h 2943412"/>
              <a:gd name="connsiteX11" fmla="*/ 6777318 w 6777318"/>
              <a:gd name="connsiteY11" fmla="*/ 648447 h 2943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8" h="2943412">
                <a:moveTo>
                  <a:pt x="0" y="2943412"/>
                </a:moveTo>
                <a:cubicBezTo>
                  <a:pt x="478118" y="2347259"/>
                  <a:pt x="956236" y="1751106"/>
                  <a:pt x="1559859" y="1455271"/>
                </a:cubicBezTo>
                <a:cubicBezTo>
                  <a:pt x="2163482" y="1159436"/>
                  <a:pt x="3245223" y="1093694"/>
                  <a:pt x="3621741" y="1168400"/>
                </a:cubicBezTo>
                <a:cubicBezTo>
                  <a:pt x="3998259" y="1243106"/>
                  <a:pt x="3887694" y="1763059"/>
                  <a:pt x="3818965" y="1903506"/>
                </a:cubicBezTo>
                <a:cubicBezTo>
                  <a:pt x="3750236" y="2043953"/>
                  <a:pt x="3349812" y="2148542"/>
                  <a:pt x="3209365" y="2011083"/>
                </a:cubicBezTo>
                <a:cubicBezTo>
                  <a:pt x="3068918" y="1873624"/>
                  <a:pt x="2841812" y="1335741"/>
                  <a:pt x="2976283" y="1078753"/>
                </a:cubicBezTo>
                <a:cubicBezTo>
                  <a:pt x="3110754" y="821765"/>
                  <a:pt x="3648636" y="508000"/>
                  <a:pt x="4016189" y="469153"/>
                </a:cubicBezTo>
                <a:cubicBezTo>
                  <a:pt x="4383742" y="430306"/>
                  <a:pt x="5142753" y="815789"/>
                  <a:pt x="5181600" y="845671"/>
                </a:cubicBezTo>
                <a:cubicBezTo>
                  <a:pt x="5220447" y="875553"/>
                  <a:pt x="4320989" y="776941"/>
                  <a:pt x="4249271" y="648447"/>
                </a:cubicBezTo>
                <a:cubicBezTo>
                  <a:pt x="4177553" y="519953"/>
                  <a:pt x="4488329" y="149412"/>
                  <a:pt x="4751294" y="74706"/>
                </a:cubicBezTo>
                <a:cubicBezTo>
                  <a:pt x="5014259" y="0"/>
                  <a:pt x="5489388" y="104589"/>
                  <a:pt x="5827059" y="200212"/>
                </a:cubicBezTo>
                <a:cubicBezTo>
                  <a:pt x="6164730" y="295836"/>
                  <a:pt x="6648824" y="484094"/>
                  <a:pt x="6777318" y="648447"/>
                </a:cubicBezTo>
              </a:path>
            </a:pathLst>
          </a:custGeom>
          <a:no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8" name="矩形 7"/>
          <p:cNvSpPr/>
          <p:nvPr/>
        </p:nvSpPr>
        <p:spPr>
          <a:xfrm>
            <a:off x="-2801220" y="2143108"/>
            <a:ext cx="2632381" cy="4154984"/>
          </a:xfrm>
          <a:prstGeom prst="rect">
            <a:avLst/>
          </a:prstGeom>
          <a:ln>
            <a:solidFill>
              <a:schemeClr val="bg1"/>
            </a:solidFill>
          </a:ln>
        </p:spPr>
        <p:txBody>
          <a:bodyPr wrap="square">
            <a:spAutoFit/>
          </a:bodyPr>
          <a:lstStyle/>
          <a:p>
            <a:endParaRPr lang="en-US" altLang="zh-CN" sz="2400" dirty="0">
              <a:solidFill>
                <a:srgbClr val="0070C0"/>
              </a:solidFill>
              <a:latin typeface="微软雅黑" pitchFamily="34" charset="-122"/>
            </a:endParaRPr>
          </a:p>
          <a:p>
            <a:endParaRPr lang="en-US" altLang="zh-CN" sz="2400" dirty="0">
              <a:solidFill>
                <a:srgbClr val="0070C0"/>
              </a:solidFill>
              <a:latin typeface="微软雅黑" pitchFamily="34" charset="-122"/>
            </a:endParaRPr>
          </a:p>
          <a:p>
            <a:r>
              <a:rPr lang="en-US" altLang="zh-CN" sz="2400" dirty="0">
                <a:solidFill>
                  <a:srgbClr val="0070C0"/>
                </a:solidFill>
                <a:latin typeface="微软雅黑" pitchFamily="34" charset="-122"/>
              </a:rPr>
              <a:t>Chinese font: </a:t>
            </a:r>
          </a:p>
          <a:p>
            <a:r>
              <a:rPr lang="en-US" altLang="zh-CN" sz="2400" dirty="0">
                <a:solidFill>
                  <a:srgbClr val="0070C0"/>
                </a:solidFill>
                <a:latin typeface="微软雅黑" pitchFamily="34" charset="-122"/>
              </a:rPr>
              <a:t>msyh.ttf</a:t>
            </a:r>
          </a:p>
          <a:p>
            <a:endParaRPr lang="en-US" altLang="zh-CN" sz="2400" dirty="0">
              <a:solidFill>
                <a:srgbClr val="0070C0"/>
              </a:solidFill>
              <a:latin typeface="微软雅黑" pitchFamily="34" charset="-122"/>
            </a:endParaRPr>
          </a:p>
          <a:p>
            <a:endParaRPr lang="en-US" altLang="zh-CN" sz="2400" dirty="0">
              <a:solidFill>
                <a:srgbClr val="0070C0"/>
              </a:solidFill>
              <a:latin typeface="微软雅黑" pitchFamily="34" charset="-122"/>
            </a:endParaRPr>
          </a:p>
          <a:p>
            <a:r>
              <a:rPr lang="en-US" altLang="zh-CN" sz="2400" dirty="0">
                <a:solidFill>
                  <a:srgbClr val="0070C0"/>
                </a:solidFill>
              </a:rPr>
              <a:t>https://docs.microsoft.com/en-us/typography/font-list/microsoft-yahei</a:t>
            </a:r>
            <a:endParaRPr lang="zh-CN" altLang="en-US" sz="4800" dirty="0">
              <a:solidFill>
                <a:srgbClr val="0070C0"/>
              </a:solidFill>
            </a:endParaRPr>
          </a:p>
        </p:txBody>
      </p:sp>
    </p:spTree>
    <p:extLst>
      <p:ext uri="{BB962C8B-B14F-4D97-AF65-F5344CB8AC3E}">
        <p14:creationId xmlns:p14="http://schemas.microsoft.com/office/powerpoint/2010/main" xmlns="" val="4177539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双大括号 38"/>
          <p:cNvSpPr/>
          <p:nvPr/>
        </p:nvSpPr>
        <p:spPr bwMode="auto">
          <a:xfrm>
            <a:off x="270614" y="3750463"/>
            <a:ext cx="15359170" cy="1928826"/>
          </a:xfrm>
          <a:prstGeom prst="bracePair">
            <a:avLst/>
          </a:prstGeom>
          <a:solidFill>
            <a:schemeClr val="accent1">
              <a:lumMod val="20000"/>
              <a:lumOff val="80000"/>
            </a:schemeClr>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38" name="双大括号 37"/>
          <p:cNvSpPr/>
          <p:nvPr/>
        </p:nvSpPr>
        <p:spPr bwMode="auto">
          <a:xfrm>
            <a:off x="270614" y="1785918"/>
            <a:ext cx="15359170" cy="1928826"/>
          </a:xfrm>
          <a:prstGeom prst="bracePair">
            <a:avLst/>
          </a:prstGeom>
          <a:solidFill>
            <a:srgbClr val="FFC0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35" name="双大括号 34"/>
          <p:cNvSpPr/>
          <p:nvPr/>
        </p:nvSpPr>
        <p:spPr bwMode="auto">
          <a:xfrm>
            <a:off x="270614" y="5715008"/>
            <a:ext cx="15359170" cy="1928826"/>
          </a:xfrm>
          <a:prstGeom prst="bracePair">
            <a:avLst/>
          </a:prstGeom>
          <a:solidFill>
            <a:srgbClr val="D6BBEB"/>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4" name="文本占位符 1"/>
          <p:cNvSpPr>
            <a:spLocks noGrp="1"/>
          </p:cNvSpPr>
          <p:nvPr>
            <p:ph type="body" sz="quarter" idx="14"/>
          </p:nvPr>
        </p:nvSpPr>
        <p:spPr/>
        <p:txBody>
          <a:bodyPr anchor="ctr"/>
          <a:lstStyle/>
          <a:p>
            <a:r>
              <a:rPr lang="zh-CN" altLang="en-US" dirty="0">
                <a:latin typeface="Arial" panose="020B0604020202020204" pitchFamily="34" charset="0"/>
                <a:cs typeface="Arial" panose="020B0604020202020204" pitchFamily="34" charset="0"/>
              </a:rPr>
              <a:t>表盘代码描述</a:t>
            </a:r>
            <a:endParaRPr lang="en-US" altLang="zh-CN" dirty="0">
              <a:latin typeface="Arial" panose="020B0604020202020204" pitchFamily="34" charset="0"/>
              <a:cs typeface="Arial" panose="020B0604020202020204" pitchFamily="34" charset="0"/>
            </a:endParaRPr>
          </a:p>
        </p:txBody>
      </p:sp>
      <p:sp>
        <p:nvSpPr>
          <p:cNvPr id="19" name="TextBox 18"/>
          <p:cNvSpPr txBox="1"/>
          <p:nvPr/>
        </p:nvSpPr>
        <p:spPr>
          <a:xfrm>
            <a:off x="556366" y="1500166"/>
            <a:ext cx="13216030" cy="6986528"/>
          </a:xfrm>
          <a:prstGeom prst="rect">
            <a:avLst/>
          </a:prstGeom>
          <a:noFill/>
        </p:spPr>
        <p:txBody>
          <a:bodyPr wrap="square" rtlCol="0">
            <a:spAutoFit/>
          </a:bodyPr>
          <a:lstStyle/>
          <a:p>
            <a:pPr algn="l"/>
            <a:r>
              <a:rPr lang="en-US" altLang="zh-CN" sz="1600" dirty="0" err="1">
                <a:latin typeface="微软雅黑" pitchFamily="34" charset="-122"/>
              </a:rPr>
              <a:t>normal$_$analog_clock$_$time_pointer</a:t>
            </a:r>
            <a:r>
              <a:rPr lang="en-US" altLang="zh-CN" sz="1600" dirty="0">
                <a:latin typeface="微软雅黑" pitchFamily="34" charset="-122"/>
              </a:rPr>
              <a:t> = </a:t>
            </a:r>
            <a:r>
              <a:rPr lang="en-US" altLang="zh-CN" sz="1600" dirty="0" err="1">
                <a:latin typeface="微软雅黑" pitchFamily="34" charset="-122"/>
              </a:rPr>
              <a:t>hmUI.createWidget</a:t>
            </a:r>
            <a:r>
              <a:rPr lang="en-US" altLang="zh-CN" sz="1600" dirty="0">
                <a:latin typeface="微软雅黑" pitchFamily="34" charset="-122"/>
              </a:rPr>
              <a:t>(</a:t>
            </a:r>
            <a:r>
              <a:rPr lang="en-US" altLang="zh-CN" sz="1600" dirty="0" err="1">
                <a:latin typeface="微软雅黑" pitchFamily="34" charset="-122"/>
              </a:rPr>
              <a:t>hmUI.widget.TIME_POINTER</a:t>
            </a:r>
            <a:r>
              <a:rPr lang="en-US" altLang="zh-CN" sz="1600" dirty="0">
                <a:latin typeface="微软雅黑" pitchFamily="34" charset="-122"/>
              </a:rPr>
              <a:t>, {</a:t>
            </a:r>
          </a:p>
          <a:p>
            <a:pPr algn="l"/>
            <a:r>
              <a:rPr lang="en-US" altLang="zh-CN" sz="1600" dirty="0">
                <a:latin typeface="微软雅黑" pitchFamily="34" charset="-122"/>
              </a:rPr>
              <a:t>              </a:t>
            </a:r>
            <a:r>
              <a:rPr lang="en-US" altLang="zh-CN" sz="1600" dirty="0" err="1">
                <a:latin typeface="微软雅黑" pitchFamily="34" charset="-122"/>
              </a:rPr>
              <a:t>hour_centerX</a:t>
            </a:r>
            <a:r>
              <a:rPr lang="en-US" altLang="zh-CN" sz="1600" dirty="0">
                <a:latin typeface="微软雅黑" pitchFamily="34" charset="-122"/>
              </a:rPr>
              <a:t>: 195,</a:t>
            </a:r>
          </a:p>
          <a:p>
            <a:pPr algn="l"/>
            <a:r>
              <a:rPr lang="en-US" altLang="zh-CN" sz="1600" dirty="0">
                <a:latin typeface="微软雅黑" pitchFamily="34" charset="-122"/>
              </a:rPr>
              <a:t>              </a:t>
            </a:r>
            <a:r>
              <a:rPr lang="en-US" altLang="zh-CN" sz="1600" dirty="0" err="1">
                <a:latin typeface="微软雅黑" pitchFamily="34" charset="-122"/>
              </a:rPr>
              <a:t>hour_centerY</a:t>
            </a:r>
            <a:r>
              <a:rPr lang="en-US" altLang="zh-CN" sz="1600" dirty="0">
                <a:latin typeface="微软雅黑" pitchFamily="34" charset="-122"/>
              </a:rPr>
              <a:t>: 225,</a:t>
            </a:r>
          </a:p>
          <a:p>
            <a:pPr algn="l"/>
            <a:r>
              <a:rPr lang="en-US" altLang="zh-CN" sz="1600" dirty="0">
                <a:latin typeface="微软雅黑" pitchFamily="34" charset="-122"/>
              </a:rPr>
              <a:t>              </a:t>
            </a:r>
            <a:r>
              <a:rPr lang="en-US" altLang="zh-CN" sz="1600" dirty="0" err="1">
                <a:latin typeface="微软雅黑" pitchFamily="34" charset="-122"/>
              </a:rPr>
              <a:t>hour_posX</a:t>
            </a:r>
            <a:r>
              <a:rPr lang="en-US" altLang="zh-CN" sz="1600" dirty="0">
                <a:latin typeface="微软雅黑" pitchFamily="34" charset="-122"/>
              </a:rPr>
              <a:t>: 28,</a:t>
            </a:r>
          </a:p>
          <a:p>
            <a:pPr algn="l"/>
            <a:r>
              <a:rPr lang="en-US" altLang="zh-CN" sz="1600" dirty="0">
                <a:latin typeface="微软雅黑" pitchFamily="34" charset="-122"/>
              </a:rPr>
              <a:t>              </a:t>
            </a:r>
            <a:r>
              <a:rPr lang="en-US" altLang="zh-CN" sz="1600" dirty="0" err="1">
                <a:latin typeface="微软雅黑" pitchFamily="34" charset="-122"/>
              </a:rPr>
              <a:t>hour_posY</a:t>
            </a:r>
            <a:r>
              <a:rPr lang="en-US" altLang="zh-CN" sz="1600" dirty="0">
                <a:latin typeface="微软雅黑" pitchFamily="34" charset="-122"/>
              </a:rPr>
              <a:t>: 177,</a:t>
            </a:r>
          </a:p>
          <a:p>
            <a:pPr algn="l"/>
            <a:r>
              <a:rPr lang="en-US" altLang="zh-CN" sz="1600" dirty="0">
                <a:latin typeface="微软雅黑" pitchFamily="34" charset="-122"/>
              </a:rPr>
              <a:t>              </a:t>
            </a:r>
            <a:r>
              <a:rPr lang="en-US" altLang="zh-CN" sz="1600" dirty="0" err="1">
                <a:latin typeface="微软雅黑" pitchFamily="34" charset="-122"/>
              </a:rPr>
              <a:t>hour_path</a:t>
            </a:r>
            <a:r>
              <a:rPr lang="en-US" altLang="zh-CN" sz="1600" dirty="0">
                <a:latin typeface="微软雅黑" pitchFamily="34" charset="-122"/>
              </a:rPr>
              <a:t>: '12.png',</a:t>
            </a:r>
          </a:p>
          <a:p>
            <a:pPr algn="l"/>
            <a:r>
              <a:rPr lang="en-US" altLang="zh-CN" sz="1600" dirty="0">
                <a:latin typeface="微软雅黑" pitchFamily="34" charset="-122"/>
              </a:rPr>
              <a:t>              </a:t>
            </a:r>
            <a:r>
              <a:rPr lang="en-US" altLang="zh-CN" sz="1600" dirty="0" err="1">
                <a:latin typeface="微软雅黑" pitchFamily="34" charset="-122"/>
              </a:rPr>
              <a:t>hour_cover_path</a:t>
            </a:r>
            <a:r>
              <a:rPr lang="en-US" altLang="zh-CN" sz="1600" dirty="0">
                <a:latin typeface="微软雅黑" pitchFamily="34" charset="-122"/>
              </a:rPr>
              <a:t>: '',</a:t>
            </a:r>
          </a:p>
          <a:p>
            <a:pPr algn="l"/>
            <a:r>
              <a:rPr lang="en-US" altLang="zh-CN" sz="1600" dirty="0">
                <a:latin typeface="微软雅黑" pitchFamily="34" charset="-122"/>
              </a:rPr>
              <a:t>              </a:t>
            </a:r>
            <a:r>
              <a:rPr lang="en-US" altLang="zh-CN" sz="1600" dirty="0" err="1">
                <a:latin typeface="微软雅黑" pitchFamily="34" charset="-122"/>
              </a:rPr>
              <a:t>hour_cover_x</a:t>
            </a:r>
            <a:r>
              <a:rPr lang="en-US" altLang="zh-CN" sz="1600" dirty="0">
                <a:latin typeface="微软雅黑" pitchFamily="34" charset="-122"/>
              </a:rPr>
              <a:t>: 0,</a:t>
            </a:r>
          </a:p>
          <a:p>
            <a:pPr algn="l"/>
            <a:r>
              <a:rPr lang="en-US" altLang="zh-CN" sz="1600" dirty="0">
                <a:latin typeface="微软雅黑" pitchFamily="34" charset="-122"/>
              </a:rPr>
              <a:t>              </a:t>
            </a:r>
            <a:r>
              <a:rPr lang="en-US" altLang="zh-CN" sz="1600" dirty="0" err="1">
                <a:latin typeface="微软雅黑" pitchFamily="34" charset="-122"/>
              </a:rPr>
              <a:t>hour_cover_y</a:t>
            </a:r>
            <a:r>
              <a:rPr lang="en-US" altLang="zh-CN" sz="1600" dirty="0">
                <a:latin typeface="微软雅黑" pitchFamily="34" charset="-122"/>
              </a:rPr>
              <a:t>: 0,</a:t>
            </a:r>
          </a:p>
          <a:p>
            <a:pPr algn="l"/>
            <a:r>
              <a:rPr lang="en-US" altLang="zh-CN" sz="1600" dirty="0">
                <a:latin typeface="微软雅黑" pitchFamily="34" charset="-122"/>
              </a:rPr>
              <a:t>              </a:t>
            </a:r>
            <a:r>
              <a:rPr lang="en-US" altLang="zh-CN" sz="1600" dirty="0" err="1">
                <a:latin typeface="微软雅黑" pitchFamily="34" charset="-122"/>
              </a:rPr>
              <a:t>minute_centerX</a:t>
            </a:r>
            <a:r>
              <a:rPr lang="en-US" altLang="zh-CN" sz="1600" dirty="0">
                <a:latin typeface="微软雅黑" pitchFamily="34" charset="-122"/>
              </a:rPr>
              <a:t>: 195,</a:t>
            </a:r>
          </a:p>
          <a:p>
            <a:pPr algn="l"/>
            <a:r>
              <a:rPr lang="en-US" altLang="zh-CN" sz="1600" dirty="0">
                <a:latin typeface="微软雅黑" pitchFamily="34" charset="-122"/>
              </a:rPr>
              <a:t>              </a:t>
            </a:r>
            <a:r>
              <a:rPr lang="en-US" altLang="zh-CN" sz="1600" dirty="0" err="1">
                <a:latin typeface="微软雅黑" pitchFamily="34" charset="-122"/>
              </a:rPr>
              <a:t>minute_centerY</a:t>
            </a:r>
            <a:r>
              <a:rPr lang="en-US" altLang="zh-CN" sz="1600" dirty="0">
                <a:latin typeface="微软雅黑" pitchFamily="34" charset="-122"/>
              </a:rPr>
              <a:t>: 225,</a:t>
            </a:r>
          </a:p>
          <a:p>
            <a:pPr algn="l"/>
            <a:r>
              <a:rPr lang="en-US" altLang="zh-CN" sz="1600" dirty="0">
                <a:latin typeface="微软雅黑" pitchFamily="34" charset="-122"/>
              </a:rPr>
              <a:t>              </a:t>
            </a:r>
            <a:r>
              <a:rPr lang="en-US" altLang="zh-CN" sz="1600" dirty="0" err="1">
                <a:latin typeface="微软雅黑" pitchFamily="34" charset="-122"/>
              </a:rPr>
              <a:t>minute_posX</a:t>
            </a:r>
            <a:r>
              <a:rPr lang="en-US" altLang="zh-CN" sz="1600" dirty="0">
                <a:latin typeface="微软雅黑" pitchFamily="34" charset="-122"/>
              </a:rPr>
              <a:t>: 28,</a:t>
            </a:r>
          </a:p>
          <a:p>
            <a:pPr algn="l"/>
            <a:r>
              <a:rPr lang="en-US" altLang="zh-CN" sz="1600" dirty="0">
                <a:latin typeface="微软雅黑" pitchFamily="34" charset="-122"/>
              </a:rPr>
              <a:t>              </a:t>
            </a:r>
            <a:r>
              <a:rPr lang="en-US" altLang="zh-CN" sz="1600" dirty="0" err="1">
                <a:latin typeface="微软雅黑" pitchFamily="34" charset="-122"/>
              </a:rPr>
              <a:t>minute_posY</a:t>
            </a:r>
            <a:r>
              <a:rPr lang="en-US" altLang="zh-CN" sz="1600" dirty="0">
                <a:latin typeface="微软雅黑" pitchFamily="34" charset="-122"/>
              </a:rPr>
              <a:t>: 177,</a:t>
            </a:r>
          </a:p>
          <a:p>
            <a:pPr algn="l"/>
            <a:r>
              <a:rPr lang="en-US" altLang="zh-CN" sz="1600" dirty="0">
                <a:latin typeface="微软雅黑" pitchFamily="34" charset="-122"/>
              </a:rPr>
              <a:t>              </a:t>
            </a:r>
            <a:r>
              <a:rPr lang="en-US" altLang="zh-CN" sz="1600" dirty="0" err="1">
                <a:latin typeface="微软雅黑" pitchFamily="34" charset="-122"/>
              </a:rPr>
              <a:t>minute_path</a:t>
            </a:r>
            <a:r>
              <a:rPr lang="en-US" altLang="zh-CN" sz="1600" dirty="0">
                <a:latin typeface="微软雅黑" pitchFamily="34" charset="-122"/>
              </a:rPr>
              <a:t>: '13.png',</a:t>
            </a:r>
          </a:p>
          <a:p>
            <a:pPr algn="l"/>
            <a:r>
              <a:rPr lang="en-US" altLang="zh-CN" sz="1600" dirty="0">
                <a:latin typeface="微软雅黑" pitchFamily="34" charset="-122"/>
              </a:rPr>
              <a:t>              </a:t>
            </a:r>
            <a:r>
              <a:rPr lang="en-US" altLang="zh-CN" sz="1600" dirty="0" err="1">
                <a:latin typeface="微软雅黑" pitchFamily="34" charset="-122"/>
              </a:rPr>
              <a:t>minute_cover_path</a:t>
            </a:r>
            <a:r>
              <a:rPr lang="en-US" altLang="zh-CN" sz="1600" dirty="0">
                <a:latin typeface="微软雅黑" pitchFamily="34" charset="-122"/>
              </a:rPr>
              <a:t>: '',</a:t>
            </a:r>
          </a:p>
          <a:p>
            <a:pPr algn="l"/>
            <a:r>
              <a:rPr lang="en-US" altLang="zh-CN" sz="1600" dirty="0">
                <a:latin typeface="微软雅黑" pitchFamily="34" charset="-122"/>
              </a:rPr>
              <a:t>              </a:t>
            </a:r>
            <a:r>
              <a:rPr lang="en-US" altLang="zh-CN" sz="1600" dirty="0" err="1">
                <a:latin typeface="微软雅黑" pitchFamily="34" charset="-122"/>
              </a:rPr>
              <a:t>minute_cover_x</a:t>
            </a:r>
            <a:r>
              <a:rPr lang="en-US" altLang="zh-CN" sz="1600" dirty="0">
                <a:latin typeface="微软雅黑" pitchFamily="34" charset="-122"/>
              </a:rPr>
              <a:t>: 0,</a:t>
            </a:r>
          </a:p>
          <a:p>
            <a:pPr algn="l"/>
            <a:r>
              <a:rPr lang="en-US" altLang="zh-CN" sz="1600" dirty="0">
                <a:latin typeface="微软雅黑" pitchFamily="34" charset="-122"/>
              </a:rPr>
              <a:t>              </a:t>
            </a:r>
            <a:r>
              <a:rPr lang="en-US" altLang="zh-CN" sz="1600" dirty="0" err="1">
                <a:latin typeface="微软雅黑" pitchFamily="34" charset="-122"/>
              </a:rPr>
              <a:t>minute_cover_y</a:t>
            </a:r>
            <a:r>
              <a:rPr lang="en-US" altLang="zh-CN" sz="1600" dirty="0">
                <a:latin typeface="微软雅黑" pitchFamily="34" charset="-122"/>
              </a:rPr>
              <a:t>: 0,</a:t>
            </a:r>
          </a:p>
          <a:p>
            <a:pPr algn="l"/>
            <a:r>
              <a:rPr lang="en-US" altLang="zh-CN" sz="1600" dirty="0">
                <a:latin typeface="微软雅黑" pitchFamily="34" charset="-122"/>
              </a:rPr>
              <a:t>              </a:t>
            </a:r>
            <a:r>
              <a:rPr lang="en-US" altLang="zh-CN" sz="1600" dirty="0" err="1">
                <a:latin typeface="微软雅黑" pitchFamily="34" charset="-122"/>
              </a:rPr>
              <a:t>second_centerX</a:t>
            </a:r>
            <a:r>
              <a:rPr lang="en-US" altLang="zh-CN" sz="1600" dirty="0">
                <a:latin typeface="微软雅黑" pitchFamily="34" charset="-122"/>
              </a:rPr>
              <a:t>: 195,</a:t>
            </a:r>
          </a:p>
          <a:p>
            <a:pPr algn="l"/>
            <a:r>
              <a:rPr lang="en-US" altLang="zh-CN" sz="1600" dirty="0">
                <a:latin typeface="微软雅黑" pitchFamily="34" charset="-122"/>
              </a:rPr>
              <a:t>              </a:t>
            </a:r>
            <a:r>
              <a:rPr lang="en-US" altLang="zh-CN" sz="1600" dirty="0" err="1">
                <a:latin typeface="微软雅黑" pitchFamily="34" charset="-122"/>
              </a:rPr>
              <a:t>second_centerY</a:t>
            </a:r>
            <a:r>
              <a:rPr lang="en-US" altLang="zh-CN" sz="1600" dirty="0">
                <a:latin typeface="微软雅黑" pitchFamily="34" charset="-122"/>
              </a:rPr>
              <a:t>: 225,</a:t>
            </a:r>
          </a:p>
          <a:p>
            <a:pPr algn="l"/>
            <a:r>
              <a:rPr lang="en-US" altLang="zh-CN" sz="1600" dirty="0">
                <a:latin typeface="微软雅黑" pitchFamily="34" charset="-122"/>
              </a:rPr>
              <a:t>              </a:t>
            </a:r>
            <a:r>
              <a:rPr lang="en-US" altLang="zh-CN" sz="1600" dirty="0" err="1">
                <a:latin typeface="微软雅黑" pitchFamily="34" charset="-122"/>
              </a:rPr>
              <a:t>second_posX</a:t>
            </a:r>
            <a:r>
              <a:rPr lang="en-US" altLang="zh-CN" sz="1600" dirty="0">
                <a:latin typeface="微软雅黑" pitchFamily="34" charset="-122"/>
              </a:rPr>
              <a:t>: 9,</a:t>
            </a:r>
          </a:p>
          <a:p>
            <a:pPr algn="l"/>
            <a:r>
              <a:rPr lang="en-US" altLang="zh-CN" sz="1600" dirty="0">
                <a:latin typeface="微软雅黑" pitchFamily="34" charset="-122"/>
              </a:rPr>
              <a:t>              </a:t>
            </a:r>
            <a:r>
              <a:rPr lang="en-US" altLang="zh-CN" sz="1600" dirty="0" err="1">
                <a:latin typeface="微软雅黑" pitchFamily="34" charset="-122"/>
              </a:rPr>
              <a:t>second_posY</a:t>
            </a:r>
            <a:r>
              <a:rPr lang="en-US" altLang="zh-CN" sz="1600" dirty="0">
                <a:latin typeface="微软雅黑" pitchFamily="34" charset="-122"/>
              </a:rPr>
              <a:t>: 189,</a:t>
            </a:r>
          </a:p>
          <a:p>
            <a:pPr algn="l"/>
            <a:r>
              <a:rPr lang="en-US" altLang="zh-CN" sz="1600" dirty="0">
                <a:latin typeface="微软雅黑" pitchFamily="34" charset="-122"/>
              </a:rPr>
              <a:t>              </a:t>
            </a:r>
            <a:r>
              <a:rPr lang="en-US" altLang="zh-CN" sz="1600" dirty="0" err="1">
                <a:latin typeface="微软雅黑" pitchFamily="34" charset="-122"/>
              </a:rPr>
              <a:t>second_path</a:t>
            </a:r>
            <a:r>
              <a:rPr lang="en-US" altLang="zh-CN" sz="1600" dirty="0">
                <a:latin typeface="微软雅黑" pitchFamily="34" charset="-122"/>
              </a:rPr>
              <a:t>: '15.png',</a:t>
            </a:r>
          </a:p>
          <a:p>
            <a:pPr algn="l"/>
            <a:r>
              <a:rPr lang="en-US" altLang="zh-CN" sz="1600" dirty="0">
                <a:latin typeface="微软雅黑" pitchFamily="34" charset="-122"/>
              </a:rPr>
              <a:t>              </a:t>
            </a:r>
            <a:r>
              <a:rPr lang="en-US" altLang="zh-CN" sz="1600" dirty="0" err="1">
                <a:latin typeface="微软雅黑" pitchFamily="34" charset="-122"/>
              </a:rPr>
              <a:t>second_cover_path</a:t>
            </a:r>
            <a:r>
              <a:rPr lang="en-US" altLang="zh-CN" sz="1600" dirty="0">
                <a:latin typeface="微软雅黑" pitchFamily="34" charset="-122"/>
              </a:rPr>
              <a:t>: '14.png',</a:t>
            </a:r>
          </a:p>
          <a:p>
            <a:pPr algn="l"/>
            <a:r>
              <a:rPr lang="en-US" altLang="zh-CN" sz="1600" dirty="0">
                <a:latin typeface="微软雅黑" pitchFamily="34" charset="-122"/>
              </a:rPr>
              <a:t>              </a:t>
            </a:r>
            <a:r>
              <a:rPr lang="en-US" altLang="zh-CN" sz="1600" dirty="0" err="1">
                <a:latin typeface="微软雅黑" pitchFamily="34" charset="-122"/>
              </a:rPr>
              <a:t>second_cover_x</a:t>
            </a:r>
            <a:r>
              <a:rPr lang="en-US" altLang="zh-CN" sz="1600" dirty="0">
                <a:latin typeface="微软雅黑" pitchFamily="34" charset="-122"/>
              </a:rPr>
              <a:t>: 180,</a:t>
            </a:r>
          </a:p>
          <a:p>
            <a:pPr algn="l"/>
            <a:r>
              <a:rPr lang="en-US" altLang="zh-CN" sz="1600" dirty="0">
                <a:latin typeface="微软雅黑" pitchFamily="34" charset="-122"/>
              </a:rPr>
              <a:t>              </a:t>
            </a:r>
            <a:r>
              <a:rPr lang="en-US" altLang="zh-CN" sz="1600" dirty="0" err="1">
                <a:latin typeface="微软雅黑" pitchFamily="34" charset="-122"/>
              </a:rPr>
              <a:t>second_cover_y</a:t>
            </a:r>
            <a:r>
              <a:rPr lang="en-US" altLang="zh-CN" sz="1600" dirty="0">
                <a:latin typeface="微软雅黑" pitchFamily="34" charset="-122"/>
              </a:rPr>
              <a:t>: 212,</a:t>
            </a:r>
          </a:p>
          <a:p>
            <a:pPr algn="l"/>
            <a:r>
              <a:rPr lang="en-US" altLang="zh-CN" sz="1600" dirty="0">
                <a:latin typeface="微软雅黑" pitchFamily="34" charset="-122"/>
              </a:rPr>
              <a:t>              </a:t>
            </a:r>
            <a:r>
              <a:rPr lang="en-US" altLang="zh-CN" sz="1600" dirty="0" err="1">
                <a:latin typeface="微软雅黑" pitchFamily="34" charset="-122"/>
              </a:rPr>
              <a:t>show_level</a:t>
            </a:r>
            <a:r>
              <a:rPr lang="en-US" altLang="zh-CN" sz="1600" dirty="0">
                <a:latin typeface="微软雅黑" pitchFamily="34" charset="-122"/>
              </a:rPr>
              <a:t>: </a:t>
            </a:r>
            <a:r>
              <a:rPr lang="en-US" altLang="zh-CN" sz="1600" dirty="0" err="1">
                <a:latin typeface="微软雅黑" pitchFamily="34" charset="-122"/>
              </a:rPr>
              <a:t>hmUI.show_level.ONLY_NORMAL</a:t>
            </a:r>
            <a:r>
              <a:rPr lang="en-US" altLang="zh-CN" sz="1600" dirty="0">
                <a:latin typeface="微软雅黑" pitchFamily="34" charset="-122"/>
              </a:rPr>
              <a:t>,</a:t>
            </a:r>
          </a:p>
          <a:p>
            <a:pPr algn="l"/>
            <a:r>
              <a:rPr lang="en-US" altLang="zh-CN" sz="1600" dirty="0">
                <a:latin typeface="微软雅黑" pitchFamily="34" charset="-122"/>
              </a:rPr>
              <a:t>            });</a:t>
            </a:r>
            <a:endParaRPr lang="zh-CN" altLang="en-US" sz="1600" dirty="0">
              <a:latin typeface="微软雅黑" pitchFamily="34" charset="-122"/>
            </a:endParaRPr>
          </a:p>
        </p:txBody>
      </p:sp>
      <p:sp>
        <p:nvSpPr>
          <p:cNvPr id="26" name="矩形 25"/>
          <p:cNvSpPr/>
          <p:nvPr/>
        </p:nvSpPr>
        <p:spPr>
          <a:xfrm>
            <a:off x="9493288" y="1518802"/>
            <a:ext cx="6708000" cy="338554"/>
          </a:xfrm>
          <a:prstGeom prst="rect">
            <a:avLst/>
          </a:prstGeom>
        </p:spPr>
        <p:txBody>
          <a:bodyPr wrap="square">
            <a:spAutoFit/>
          </a:bodyPr>
          <a:lstStyle/>
          <a:p>
            <a:pPr algn="l"/>
            <a:r>
              <a:rPr lang="zh-CN" altLang="en-US" sz="1600" dirty="0">
                <a:latin typeface="微软雅黑" pitchFamily="34" charset="-122"/>
              </a:rPr>
              <a:t>－－－－－－－－－－－－－ 正常模式指针表盘模块 开始</a:t>
            </a:r>
            <a:endParaRPr lang="zh-CN" altLang="en-US" dirty="0">
              <a:latin typeface="微软雅黑" pitchFamily="34" charset="-122"/>
            </a:endParaRPr>
          </a:p>
        </p:txBody>
      </p:sp>
      <p:sp>
        <p:nvSpPr>
          <p:cNvPr id="27" name="矩形 26"/>
          <p:cNvSpPr/>
          <p:nvPr/>
        </p:nvSpPr>
        <p:spPr>
          <a:xfrm>
            <a:off x="3342448" y="1875992"/>
            <a:ext cx="10429948" cy="338554"/>
          </a:xfrm>
          <a:prstGeom prst="rect">
            <a:avLst/>
          </a:prstGeom>
        </p:spPr>
        <p:txBody>
          <a:bodyPr wrap="square">
            <a:spAutoFit/>
          </a:bodyPr>
          <a:lstStyle/>
          <a:p>
            <a:pPr algn="l"/>
            <a:r>
              <a:rPr lang="zh-CN" altLang="en-US" sz="1600" dirty="0">
                <a:latin typeface="微软雅黑" pitchFamily="34" charset="-122"/>
              </a:rPr>
              <a:t>－－－－－－－－－－－－－－－－－－－－－－－－－－－－－－时针 在背景图上的旋转中心坐标 </a:t>
            </a:r>
            <a:endParaRPr lang="zh-CN" altLang="en-US" dirty="0">
              <a:latin typeface="微软雅黑" pitchFamily="34" charset="-122"/>
            </a:endParaRPr>
          </a:p>
        </p:txBody>
      </p:sp>
      <p:sp>
        <p:nvSpPr>
          <p:cNvPr id="28" name="矩形 27"/>
          <p:cNvSpPr/>
          <p:nvPr/>
        </p:nvSpPr>
        <p:spPr>
          <a:xfrm>
            <a:off x="3413886" y="2714612"/>
            <a:ext cx="9708396" cy="338554"/>
          </a:xfrm>
          <a:prstGeom prst="rect">
            <a:avLst/>
          </a:prstGeom>
        </p:spPr>
        <p:txBody>
          <a:bodyPr wrap="square">
            <a:spAutoFit/>
          </a:bodyPr>
          <a:lstStyle/>
          <a:p>
            <a:pPr algn="l"/>
            <a:r>
              <a:rPr lang="zh-CN" altLang="en-US" sz="1600" dirty="0">
                <a:latin typeface="微软雅黑" pitchFamily="34" charset="-122"/>
              </a:rPr>
              <a:t>－－－－－－－－－－－－－－－－－－－－－－－－－－－－时针 图片文件名</a:t>
            </a:r>
            <a:endParaRPr lang="zh-CN" altLang="en-US" dirty="0">
              <a:latin typeface="微软雅黑" pitchFamily="34" charset="-122"/>
            </a:endParaRPr>
          </a:p>
        </p:txBody>
      </p:sp>
      <p:sp>
        <p:nvSpPr>
          <p:cNvPr id="14" name="矩形 13"/>
          <p:cNvSpPr/>
          <p:nvPr/>
        </p:nvSpPr>
        <p:spPr>
          <a:xfrm>
            <a:off x="3421058" y="3000364"/>
            <a:ext cx="9708396" cy="338554"/>
          </a:xfrm>
          <a:prstGeom prst="rect">
            <a:avLst/>
          </a:prstGeom>
        </p:spPr>
        <p:txBody>
          <a:bodyPr wrap="square">
            <a:spAutoFit/>
          </a:bodyPr>
          <a:lstStyle/>
          <a:p>
            <a:pPr algn="l"/>
            <a:r>
              <a:rPr lang="zh-CN" altLang="en-US" sz="1600" dirty="0">
                <a:latin typeface="微软雅黑" pitchFamily="34" charset="-122"/>
              </a:rPr>
              <a:t>－－－－－－－－－－－－－－－－－－－－－－－－－－－－时针 时针层中心点覆盖图片  </a:t>
            </a:r>
            <a:endParaRPr lang="zh-CN" altLang="en-US" dirty="0">
              <a:latin typeface="微软雅黑" pitchFamily="34" charset="-122"/>
            </a:endParaRPr>
          </a:p>
        </p:txBody>
      </p:sp>
      <p:sp>
        <p:nvSpPr>
          <p:cNvPr id="18" name="矩形 17"/>
          <p:cNvSpPr/>
          <p:nvPr/>
        </p:nvSpPr>
        <p:spPr>
          <a:xfrm>
            <a:off x="5771340" y="7591032"/>
            <a:ext cx="9708396" cy="338554"/>
          </a:xfrm>
          <a:prstGeom prst="rect">
            <a:avLst/>
          </a:prstGeom>
        </p:spPr>
        <p:txBody>
          <a:bodyPr wrap="square">
            <a:spAutoFit/>
          </a:bodyPr>
          <a:lstStyle/>
          <a:p>
            <a:pPr algn="l"/>
            <a:r>
              <a:rPr lang="zh-CN" altLang="en-US" sz="1600" dirty="0">
                <a:latin typeface="微软雅黑" pitchFamily="34" charset="-122"/>
              </a:rPr>
              <a:t>－－－－－－－－－－－－－－－－－－－－－－－－－－－－显示级别    用于正常显示模式  </a:t>
            </a:r>
            <a:endParaRPr lang="zh-CN" altLang="en-US" dirty="0">
              <a:latin typeface="微软雅黑" pitchFamily="34" charset="-122"/>
            </a:endParaRPr>
          </a:p>
        </p:txBody>
      </p:sp>
      <p:sp>
        <p:nvSpPr>
          <p:cNvPr id="21" name="矩形 20"/>
          <p:cNvSpPr/>
          <p:nvPr/>
        </p:nvSpPr>
        <p:spPr>
          <a:xfrm>
            <a:off x="3056696" y="2214546"/>
            <a:ext cx="12001584" cy="338554"/>
          </a:xfrm>
          <a:prstGeom prst="rect">
            <a:avLst/>
          </a:prstGeom>
        </p:spPr>
        <p:txBody>
          <a:bodyPr wrap="square">
            <a:spAutoFit/>
          </a:bodyPr>
          <a:lstStyle/>
          <a:p>
            <a:pPr algn="l"/>
            <a:r>
              <a:rPr lang="zh-CN" altLang="en-US" sz="1600" dirty="0">
                <a:latin typeface="微软雅黑" pitchFamily="34" charset="-122"/>
              </a:rPr>
              <a:t>－－－－－－－－－－－－－－－－－－－－－－－－－－时针定位坐标 垂直放置时，图片宽度值的一半，  以表针旋转中心坐标为</a:t>
            </a:r>
            <a:r>
              <a:rPr lang="en-US" altLang="zh-CN" sz="1600" dirty="0">
                <a:latin typeface="微软雅黑" pitchFamily="34" charset="-122"/>
              </a:rPr>
              <a:t>0</a:t>
            </a:r>
            <a:r>
              <a:rPr lang="zh-CN" altLang="en-US" sz="1600" dirty="0">
                <a:latin typeface="微软雅黑" pitchFamily="34" charset="-122"/>
              </a:rPr>
              <a:t> </a:t>
            </a:r>
            <a:endParaRPr lang="zh-CN" altLang="en-US" dirty="0">
              <a:latin typeface="微软雅黑" pitchFamily="34" charset="-122"/>
            </a:endParaRPr>
          </a:p>
        </p:txBody>
      </p:sp>
      <p:sp>
        <p:nvSpPr>
          <p:cNvPr id="22" name="矩形 21"/>
          <p:cNvSpPr/>
          <p:nvPr/>
        </p:nvSpPr>
        <p:spPr>
          <a:xfrm>
            <a:off x="3056696" y="2447496"/>
            <a:ext cx="12715964" cy="338554"/>
          </a:xfrm>
          <a:prstGeom prst="rect">
            <a:avLst/>
          </a:prstGeom>
        </p:spPr>
        <p:txBody>
          <a:bodyPr wrap="square">
            <a:spAutoFit/>
          </a:bodyPr>
          <a:lstStyle/>
          <a:p>
            <a:pPr algn="l"/>
            <a:r>
              <a:rPr lang="zh-CN" altLang="en-US" sz="1600" dirty="0">
                <a:latin typeface="微软雅黑" pitchFamily="34" charset="-122"/>
              </a:rPr>
              <a:t>－－－－－－－－－－－－－－－－－－－－－－－－－－时针定位坐标 垂直放置时，图片的旋转中心到末端，  以表针旋转中心坐标为</a:t>
            </a:r>
            <a:r>
              <a:rPr lang="en-US" altLang="zh-CN" sz="1600" dirty="0">
                <a:latin typeface="微软雅黑" pitchFamily="34" charset="-122"/>
              </a:rPr>
              <a:t>0</a:t>
            </a:r>
            <a:r>
              <a:rPr lang="zh-CN" altLang="en-US" sz="1600" dirty="0">
                <a:latin typeface="微软雅黑" pitchFamily="34" charset="-122"/>
              </a:rPr>
              <a:t> </a:t>
            </a:r>
            <a:endParaRPr lang="zh-CN" altLang="en-US" dirty="0">
              <a:latin typeface="微软雅黑" pitchFamily="34" charset="-122"/>
            </a:endParaRPr>
          </a:p>
        </p:txBody>
      </p:sp>
      <p:sp>
        <p:nvSpPr>
          <p:cNvPr id="23" name="矩形 22"/>
          <p:cNvSpPr/>
          <p:nvPr/>
        </p:nvSpPr>
        <p:spPr>
          <a:xfrm>
            <a:off x="3056696" y="3357554"/>
            <a:ext cx="9708396" cy="338554"/>
          </a:xfrm>
          <a:prstGeom prst="rect">
            <a:avLst/>
          </a:prstGeom>
        </p:spPr>
        <p:txBody>
          <a:bodyPr wrap="square">
            <a:spAutoFit/>
          </a:bodyPr>
          <a:lstStyle/>
          <a:p>
            <a:pPr algn="l"/>
            <a:r>
              <a:rPr lang="zh-CN" altLang="en-US" sz="1600" dirty="0">
                <a:latin typeface="微软雅黑" pitchFamily="34" charset="-122"/>
              </a:rPr>
              <a:t>－－－－－－－－－－－－－－－－－－－－－－－－－－－－时针 时针层中心点覆盖图片  坐标  </a:t>
            </a:r>
            <a:endParaRPr lang="zh-CN" altLang="en-US" dirty="0">
              <a:latin typeface="微软雅黑" pitchFamily="34" charset="-122"/>
            </a:endParaRPr>
          </a:p>
        </p:txBody>
      </p:sp>
      <p:sp>
        <p:nvSpPr>
          <p:cNvPr id="25" name="矩形 24"/>
          <p:cNvSpPr/>
          <p:nvPr/>
        </p:nvSpPr>
        <p:spPr>
          <a:xfrm>
            <a:off x="3413886" y="3804818"/>
            <a:ext cx="10429948" cy="338554"/>
          </a:xfrm>
          <a:prstGeom prst="rect">
            <a:avLst/>
          </a:prstGeom>
        </p:spPr>
        <p:txBody>
          <a:bodyPr wrap="square">
            <a:spAutoFit/>
          </a:bodyPr>
          <a:lstStyle/>
          <a:p>
            <a:pPr algn="l"/>
            <a:r>
              <a:rPr lang="zh-CN" altLang="en-US" sz="1600" dirty="0">
                <a:latin typeface="微软雅黑" pitchFamily="34" charset="-122"/>
              </a:rPr>
              <a:t>－－－－－－－－－－－－－－－－－－－－－－－－－－－－－－分针在背景图上的旋转中心坐标 </a:t>
            </a:r>
            <a:endParaRPr lang="zh-CN" altLang="en-US" dirty="0">
              <a:latin typeface="微软雅黑" pitchFamily="34" charset="-122"/>
            </a:endParaRPr>
          </a:p>
        </p:txBody>
      </p:sp>
      <p:sp>
        <p:nvSpPr>
          <p:cNvPr id="29" name="矩形 28"/>
          <p:cNvSpPr/>
          <p:nvPr/>
        </p:nvSpPr>
        <p:spPr>
          <a:xfrm>
            <a:off x="3413886" y="4714876"/>
            <a:ext cx="10429948" cy="338554"/>
          </a:xfrm>
          <a:prstGeom prst="rect">
            <a:avLst/>
          </a:prstGeom>
        </p:spPr>
        <p:txBody>
          <a:bodyPr wrap="square">
            <a:spAutoFit/>
          </a:bodyPr>
          <a:lstStyle/>
          <a:p>
            <a:pPr algn="l"/>
            <a:r>
              <a:rPr lang="zh-CN" altLang="en-US" sz="1600" dirty="0">
                <a:latin typeface="微软雅黑" pitchFamily="34" charset="-122"/>
              </a:rPr>
              <a:t>－－－－－－－－－－－－－－－－－－－－－－－－－－－－－－分针  图片文件名</a:t>
            </a:r>
            <a:endParaRPr lang="zh-CN" altLang="en-US" dirty="0">
              <a:latin typeface="微软雅黑" pitchFamily="34" charset="-122"/>
            </a:endParaRPr>
          </a:p>
        </p:txBody>
      </p:sp>
      <p:sp>
        <p:nvSpPr>
          <p:cNvPr id="30" name="矩形 29"/>
          <p:cNvSpPr/>
          <p:nvPr/>
        </p:nvSpPr>
        <p:spPr>
          <a:xfrm>
            <a:off x="3128134" y="4196174"/>
            <a:ext cx="12001584" cy="338554"/>
          </a:xfrm>
          <a:prstGeom prst="rect">
            <a:avLst/>
          </a:prstGeom>
        </p:spPr>
        <p:txBody>
          <a:bodyPr wrap="square">
            <a:spAutoFit/>
          </a:bodyPr>
          <a:lstStyle/>
          <a:p>
            <a:pPr algn="l"/>
            <a:r>
              <a:rPr lang="zh-CN" altLang="en-US" sz="1600" dirty="0">
                <a:latin typeface="微软雅黑" pitchFamily="34" charset="-122"/>
              </a:rPr>
              <a:t>－－－－－－－－－－－－－－－－－－－－－－－－－</a:t>
            </a:r>
            <a:r>
              <a:rPr lang="en-US" altLang="zh-CN" sz="1600" dirty="0">
                <a:latin typeface="微软雅黑" pitchFamily="34" charset="-122"/>
              </a:rPr>
              <a:t>-</a:t>
            </a:r>
            <a:r>
              <a:rPr lang="zh-CN" altLang="en-US" sz="1600" dirty="0">
                <a:latin typeface="微软雅黑" pitchFamily="34" charset="-122"/>
              </a:rPr>
              <a:t>分针定位坐标 垂直放置时，图片宽度值的一半，  以表针旋转中心坐标为</a:t>
            </a:r>
            <a:r>
              <a:rPr lang="en-US" altLang="zh-CN" sz="1600" dirty="0">
                <a:latin typeface="微软雅黑" pitchFamily="34" charset="-122"/>
              </a:rPr>
              <a:t>0</a:t>
            </a:r>
            <a:r>
              <a:rPr lang="zh-CN" altLang="en-US" sz="1600" dirty="0">
                <a:latin typeface="微软雅黑" pitchFamily="34" charset="-122"/>
              </a:rPr>
              <a:t> </a:t>
            </a:r>
            <a:endParaRPr lang="zh-CN" altLang="en-US" dirty="0">
              <a:latin typeface="微软雅黑" pitchFamily="34" charset="-122"/>
            </a:endParaRPr>
          </a:p>
        </p:txBody>
      </p:sp>
      <p:sp>
        <p:nvSpPr>
          <p:cNvPr id="31" name="矩形 30"/>
          <p:cNvSpPr/>
          <p:nvPr/>
        </p:nvSpPr>
        <p:spPr>
          <a:xfrm>
            <a:off x="3128134" y="4429124"/>
            <a:ext cx="12501650" cy="338554"/>
          </a:xfrm>
          <a:prstGeom prst="rect">
            <a:avLst/>
          </a:prstGeom>
        </p:spPr>
        <p:txBody>
          <a:bodyPr wrap="square">
            <a:spAutoFit/>
          </a:bodyPr>
          <a:lstStyle/>
          <a:p>
            <a:pPr algn="l"/>
            <a:r>
              <a:rPr lang="zh-CN" altLang="en-US" sz="1600" dirty="0">
                <a:latin typeface="微软雅黑" pitchFamily="34" charset="-122"/>
              </a:rPr>
              <a:t>－－－－－－－－－－－－－－－－－－－－－－－－－</a:t>
            </a:r>
            <a:r>
              <a:rPr lang="en-US" altLang="zh-CN" sz="1600" dirty="0">
                <a:latin typeface="微软雅黑" pitchFamily="34" charset="-122"/>
              </a:rPr>
              <a:t>-</a:t>
            </a:r>
            <a:r>
              <a:rPr lang="zh-CN" altLang="en-US" sz="1600" dirty="0">
                <a:latin typeface="微软雅黑" pitchFamily="34" charset="-122"/>
              </a:rPr>
              <a:t>分针定位坐标 垂直放置时，图片的旋转中心到末端，  以表针旋转中心坐标为</a:t>
            </a:r>
            <a:r>
              <a:rPr lang="en-US" altLang="zh-CN" sz="1600" dirty="0">
                <a:latin typeface="微软雅黑" pitchFamily="34" charset="-122"/>
              </a:rPr>
              <a:t>0</a:t>
            </a:r>
            <a:r>
              <a:rPr lang="zh-CN" altLang="en-US" sz="1600" dirty="0">
                <a:latin typeface="微软雅黑" pitchFamily="34" charset="-122"/>
              </a:rPr>
              <a:t> </a:t>
            </a:r>
            <a:endParaRPr lang="zh-CN" altLang="en-US" dirty="0">
              <a:latin typeface="微软雅黑" pitchFamily="34" charset="-122"/>
            </a:endParaRPr>
          </a:p>
        </p:txBody>
      </p:sp>
      <p:sp>
        <p:nvSpPr>
          <p:cNvPr id="32" name="矩形 31"/>
          <p:cNvSpPr/>
          <p:nvPr/>
        </p:nvSpPr>
        <p:spPr>
          <a:xfrm>
            <a:off x="3271010" y="5305016"/>
            <a:ext cx="9708396" cy="338554"/>
          </a:xfrm>
          <a:prstGeom prst="rect">
            <a:avLst/>
          </a:prstGeom>
        </p:spPr>
        <p:txBody>
          <a:bodyPr wrap="square">
            <a:spAutoFit/>
          </a:bodyPr>
          <a:lstStyle/>
          <a:p>
            <a:pPr algn="l"/>
            <a:r>
              <a:rPr lang="zh-CN" altLang="en-US" sz="1600" dirty="0">
                <a:latin typeface="微软雅黑" pitchFamily="34" charset="-122"/>
              </a:rPr>
              <a:t>－－－－－－－－－－－－－－－－－－－－－－－－－－－－分针 分针层中心点覆盖图片  坐标  </a:t>
            </a:r>
            <a:endParaRPr lang="zh-CN" altLang="en-US" dirty="0">
              <a:latin typeface="微软雅黑" pitchFamily="34" charset="-122"/>
            </a:endParaRPr>
          </a:p>
        </p:txBody>
      </p:sp>
      <p:sp>
        <p:nvSpPr>
          <p:cNvPr id="33" name="矩形 32"/>
          <p:cNvSpPr/>
          <p:nvPr/>
        </p:nvSpPr>
        <p:spPr>
          <a:xfrm>
            <a:off x="3342448" y="4929190"/>
            <a:ext cx="9708396" cy="338554"/>
          </a:xfrm>
          <a:prstGeom prst="rect">
            <a:avLst/>
          </a:prstGeom>
        </p:spPr>
        <p:txBody>
          <a:bodyPr wrap="square">
            <a:spAutoFit/>
          </a:bodyPr>
          <a:lstStyle/>
          <a:p>
            <a:pPr algn="l"/>
            <a:r>
              <a:rPr lang="zh-CN" altLang="en-US" sz="1600" dirty="0">
                <a:latin typeface="微软雅黑" pitchFamily="34" charset="-122"/>
              </a:rPr>
              <a:t>－－－－－－－－－－－－－－－－－－－－－－－－－－－－分针 分针层中心点覆盖图片</a:t>
            </a:r>
            <a:endParaRPr lang="zh-CN" altLang="en-US" dirty="0">
              <a:latin typeface="微软雅黑" pitchFamily="34" charset="-122"/>
            </a:endParaRPr>
          </a:p>
        </p:txBody>
      </p:sp>
      <p:sp>
        <p:nvSpPr>
          <p:cNvPr id="40" name="矩形 39"/>
          <p:cNvSpPr/>
          <p:nvPr/>
        </p:nvSpPr>
        <p:spPr>
          <a:xfrm>
            <a:off x="3485324" y="5733644"/>
            <a:ext cx="10429948" cy="338554"/>
          </a:xfrm>
          <a:prstGeom prst="rect">
            <a:avLst/>
          </a:prstGeom>
        </p:spPr>
        <p:txBody>
          <a:bodyPr wrap="square">
            <a:spAutoFit/>
          </a:bodyPr>
          <a:lstStyle/>
          <a:p>
            <a:pPr algn="l"/>
            <a:r>
              <a:rPr lang="zh-CN" altLang="en-US" sz="1600" dirty="0">
                <a:latin typeface="微软雅黑" pitchFamily="34" charset="-122"/>
              </a:rPr>
              <a:t>－－－－－－－－－－－－－－－－－－－－－－－－－－－－－－秒针在背景图上的旋转中心坐标 </a:t>
            </a:r>
            <a:endParaRPr lang="zh-CN" altLang="en-US" dirty="0">
              <a:latin typeface="微软雅黑" pitchFamily="34" charset="-122"/>
            </a:endParaRPr>
          </a:p>
        </p:txBody>
      </p:sp>
      <p:sp>
        <p:nvSpPr>
          <p:cNvPr id="41" name="矩形 40"/>
          <p:cNvSpPr/>
          <p:nvPr/>
        </p:nvSpPr>
        <p:spPr>
          <a:xfrm>
            <a:off x="3485324" y="6643702"/>
            <a:ext cx="10429948" cy="338554"/>
          </a:xfrm>
          <a:prstGeom prst="rect">
            <a:avLst/>
          </a:prstGeom>
        </p:spPr>
        <p:txBody>
          <a:bodyPr wrap="square">
            <a:spAutoFit/>
          </a:bodyPr>
          <a:lstStyle/>
          <a:p>
            <a:pPr algn="l"/>
            <a:r>
              <a:rPr lang="zh-CN" altLang="en-US" sz="1600" dirty="0">
                <a:latin typeface="微软雅黑" pitchFamily="34" charset="-122"/>
              </a:rPr>
              <a:t>－－－－－－－－－－－－－－－－－－－－－－－－－－－－－－秒针  图片文件名</a:t>
            </a:r>
            <a:endParaRPr lang="zh-CN" altLang="en-US" dirty="0">
              <a:latin typeface="微软雅黑" pitchFamily="34" charset="-122"/>
            </a:endParaRPr>
          </a:p>
        </p:txBody>
      </p:sp>
      <p:sp>
        <p:nvSpPr>
          <p:cNvPr id="42" name="矩形 41"/>
          <p:cNvSpPr/>
          <p:nvPr/>
        </p:nvSpPr>
        <p:spPr>
          <a:xfrm>
            <a:off x="3199572" y="6125000"/>
            <a:ext cx="12001584" cy="338554"/>
          </a:xfrm>
          <a:prstGeom prst="rect">
            <a:avLst/>
          </a:prstGeom>
        </p:spPr>
        <p:txBody>
          <a:bodyPr wrap="square">
            <a:spAutoFit/>
          </a:bodyPr>
          <a:lstStyle/>
          <a:p>
            <a:pPr algn="l"/>
            <a:r>
              <a:rPr lang="zh-CN" altLang="en-US" sz="1600" dirty="0">
                <a:latin typeface="微软雅黑" pitchFamily="34" charset="-122"/>
              </a:rPr>
              <a:t>－－－－－－－－－－－－－－－－－－－－－－－－－秒针定位坐标 垂直放置时，图片宽度值的一半，  以表针旋转中心坐标为</a:t>
            </a:r>
            <a:r>
              <a:rPr lang="en-US" altLang="zh-CN" sz="1600" dirty="0">
                <a:latin typeface="微软雅黑" pitchFamily="34" charset="-122"/>
              </a:rPr>
              <a:t>0</a:t>
            </a:r>
            <a:r>
              <a:rPr lang="zh-CN" altLang="en-US" sz="1600" dirty="0">
                <a:latin typeface="微软雅黑" pitchFamily="34" charset="-122"/>
              </a:rPr>
              <a:t> </a:t>
            </a:r>
            <a:endParaRPr lang="zh-CN" altLang="en-US" dirty="0">
              <a:latin typeface="微软雅黑" pitchFamily="34" charset="-122"/>
            </a:endParaRPr>
          </a:p>
        </p:txBody>
      </p:sp>
      <p:sp>
        <p:nvSpPr>
          <p:cNvPr id="43" name="矩形 42"/>
          <p:cNvSpPr/>
          <p:nvPr/>
        </p:nvSpPr>
        <p:spPr>
          <a:xfrm>
            <a:off x="3199572" y="6357950"/>
            <a:ext cx="13058016" cy="338554"/>
          </a:xfrm>
          <a:prstGeom prst="rect">
            <a:avLst/>
          </a:prstGeom>
        </p:spPr>
        <p:txBody>
          <a:bodyPr wrap="square">
            <a:spAutoFit/>
          </a:bodyPr>
          <a:lstStyle/>
          <a:p>
            <a:pPr algn="l"/>
            <a:r>
              <a:rPr lang="zh-CN" altLang="en-US" sz="1600" dirty="0">
                <a:latin typeface="微软雅黑" pitchFamily="34" charset="-122"/>
              </a:rPr>
              <a:t>－－－－－－－－－－－－－－－－－－－－－－－－－秒针定位坐标 垂直放置时，图片的旋转中心到末端，  以表针旋转中心坐标为</a:t>
            </a:r>
            <a:r>
              <a:rPr lang="en-US" altLang="zh-CN" sz="1600" dirty="0">
                <a:latin typeface="微软雅黑" pitchFamily="34" charset="-122"/>
              </a:rPr>
              <a:t>0</a:t>
            </a:r>
            <a:r>
              <a:rPr lang="zh-CN" altLang="en-US" sz="1600" dirty="0">
                <a:latin typeface="微软雅黑" pitchFamily="34" charset="-122"/>
              </a:rPr>
              <a:t> </a:t>
            </a:r>
            <a:endParaRPr lang="zh-CN" altLang="en-US" dirty="0">
              <a:latin typeface="微软雅黑" pitchFamily="34" charset="-122"/>
            </a:endParaRPr>
          </a:p>
        </p:txBody>
      </p:sp>
      <p:sp>
        <p:nvSpPr>
          <p:cNvPr id="44" name="矩形 43"/>
          <p:cNvSpPr/>
          <p:nvPr/>
        </p:nvSpPr>
        <p:spPr>
          <a:xfrm>
            <a:off x="3342448" y="7233842"/>
            <a:ext cx="9708396" cy="338554"/>
          </a:xfrm>
          <a:prstGeom prst="rect">
            <a:avLst/>
          </a:prstGeom>
        </p:spPr>
        <p:txBody>
          <a:bodyPr wrap="square">
            <a:spAutoFit/>
          </a:bodyPr>
          <a:lstStyle/>
          <a:p>
            <a:pPr algn="l"/>
            <a:r>
              <a:rPr lang="zh-CN" altLang="en-US" sz="1600" dirty="0">
                <a:latin typeface="微软雅黑" pitchFamily="34" charset="-122"/>
              </a:rPr>
              <a:t>－－－－－－－－－－－－－－－－－－－－－－－－－－－－秒针 秒针层中心点覆盖图片  坐标  </a:t>
            </a:r>
            <a:endParaRPr lang="zh-CN" altLang="en-US" dirty="0">
              <a:latin typeface="微软雅黑" pitchFamily="34" charset="-122"/>
            </a:endParaRPr>
          </a:p>
        </p:txBody>
      </p:sp>
      <p:sp>
        <p:nvSpPr>
          <p:cNvPr id="45" name="矩形 44"/>
          <p:cNvSpPr/>
          <p:nvPr/>
        </p:nvSpPr>
        <p:spPr>
          <a:xfrm>
            <a:off x="4206876" y="6858016"/>
            <a:ext cx="9708396" cy="338554"/>
          </a:xfrm>
          <a:prstGeom prst="rect">
            <a:avLst/>
          </a:prstGeom>
        </p:spPr>
        <p:txBody>
          <a:bodyPr wrap="square">
            <a:spAutoFit/>
          </a:bodyPr>
          <a:lstStyle/>
          <a:p>
            <a:pPr algn="l"/>
            <a:r>
              <a:rPr lang="zh-CN" altLang="en-US" sz="1600" dirty="0">
                <a:latin typeface="微软雅黑" pitchFamily="34" charset="-122"/>
              </a:rPr>
              <a:t>－－－－－－－－－－－－－－－－－－－－－－－秒针 秒针层中心点覆盖图片</a:t>
            </a:r>
            <a:endParaRPr lang="zh-CN" altLang="en-US" dirty="0">
              <a:latin typeface="微软雅黑" pitchFamily="34" charset="-122"/>
            </a:endParaRPr>
          </a:p>
        </p:txBody>
      </p:sp>
      <p:sp>
        <p:nvSpPr>
          <p:cNvPr id="34" name="矩形 33">
            <a:hlinkClick r:id="rId2" action="ppaction://hlinksldjump"/>
          </p:cNvPr>
          <p:cNvSpPr/>
          <p:nvPr/>
        </p:nvSpPr>
        <p:spPr>
          <a:xfrm>
            <a:off x="13357499" y="8162536"/>
            <a:ext cx="2146742" cy="338554"/>
          </a:xfrm>
          <a:prstGeom prst="rect">
            <a:avLst/>
          </a:prstGeom>
        </p:spPr>
        <p:txBody>
          <a:bodyPr wrap="none">
            <a:spAutoFit/>
          </a:bodyPr>
          <a:lstStyle/>
          <a:p>
            <a:r>
              <a:rPr lang="zh-CN" altLang="en-US" sz="1600" dirty="0">
                <a:latin typeface="微软雅黑" pitchFamily="34" charset="-122"/>
                <a:hlinkClick r:id="rId2" action="ppaction://hlinksldjump"/>
              </a:rPr>
              <a:t>返回  跳转之前的页面</a:t>
            </a:r>
            <a:endParaRPr lang="zh-CN" altLang="en-US" dirty="0">
              <a:latin typeface="微软雅黑" pitchFamily="34" charset="-122"/>
            </a:endParaRPr>
          </a:p>
        </p:txBody>
      </p:sp>
    </p:spTree>
    <p:extLst>
      <p:ext uri="{BB962C8B-B14F-4D97-AF65-F5344CB8AC3E}">
        <p14:creationId xmlns:p14="http://schemas.microsoft.com/office/powerpoint/2010/main" xmlns="" val="2111152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77556664-BC4A-4728-A90E-0A53A8FC35E3}"/>
              </a:ext>
            </a:extLst>
          </p:cNvPr>
          <p:cNvSpPr>
            <a:spLocks noGrp="1"/>
          </p:cNvSpPr>
          <p:nvPr>
            <p:ph type="body" sz="quarter" idx="14"/>
          </p:nvPr>
        </p:nvSpPr>
        <p:spPr/>
        <p:txBody>
          <a:bodyPr/>
          <a:lstStyle/>
          <a:p>
            <a:r>
              <a:rPr lang="zh-CN" altLang="en-US" dirty="0"/>
              <a:t>表盘指针定位坐标，取值的思路</a:t>
            </a:r>
          </a:p>
        </p:txBody>
      </p:sp>
      <p:pic>
        <p:nvPicPr>
          <p:cNvPr id="5" name="图片 4">
            <a:extLst>
              <a:ext uri="{FF2B5EF4-FFF2-40B4-BE49-F238E27FC236}">
                <a16:creationId xmlns:a16="http://schemas.microsoft.com/office/drawing/2014/main" xmlns="" id="{B20A1B6F-C26F-4B0E-A955-829F3F9B9545}"/>
              </a:ext>
            </a:extLst>
          </p:cNvPr>
          <p:cNvPicPr>
            <a:picLocks noChangeAspect="1"/>
          </p:cNvPicPr>
          <p:nvPr/>
        </p:nvPicPr>
        <p:blipFill>
          <a:blip r:embed="rId2"/>
          <a:stretch>
            <a:fillRect/>
          </a:stretch>
        </p:blipFill>
        <p:spPr>
          <a:xfrm>
            <a:off x="7428615" y="899592"/>
            <a:ext cx="1678285" cy="6511746"/>
          </a:xfrm>
          <a:prstGeom prst="rect">
            <a:avLst/>
          </a:prstGeom>
          <a:ln w="19050">
            <a:solidFill>
              <a:schemeClr val="accent1"/>
            </a:solidFill>
          </a:ln>
        </p:spPr>
      </p:pic>
      <p:sp>
        <p:nvSpPr>
          <p:cNvPr id="6" name="左中括号 5">
            <a:extLst>
              <a:ext uri="{FF2B5EF4-FFF2-40B4-BE49-F238E27FC236}">
                <a16:creationId xmlns:a16="http://schemas.microsoft.com/office/drawing/2014/main" xmlns="" id="{1ECA9E11-3D69-4E80-8EAF-089876DD3140}"/>
              </a:ext>
            </a:extLst>
          </p:cNvPr>
          <p:cNvSpPr/>
          <p:nvPr/>
        </p:nvSpPr>
        <p:spPr bwMode="auto">
          <a:xfrm>
            <a:off x="6832650" y="899592"/>
            <a:ext cx="432048" cy="5128081"/>
          </a:xfrm>
          <a:prstGeom prst="leftBracket">
            <a:avLst/>
          </a:prstGeom>
          <a:solidFill>
            <a:srgbClr val="00B0F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Gill Sans" pitchFamily="-109" charset="0"/>
              <a:ea typeface="MS PGothic" panose="020B0600070205080204" pitchFamily="34" charset="-128"/>
              <a:cs typeface="Gill Sans" pitchFamily="-109" charset="0"/>
              <a:sym typeface="Gill Sans" pitchFamily="-109" charset="0"/>
            </a:endParaRPr>
          </a:p>
        </p:txBody>
      </p:sp>
      <p:sp>
        <p:nvSpPr>
          <p:cNvPr id="7" name="左中括号 6">
            <a:extLst>
              <a:ext uri="{FF2B5EF4-FFF2-40B4-BE49-F238E27FC236}">
                <a16:creationId xmlns:a16="http://schemas.microsoft.com/office/drawing/2014/main" xmlns="" id="{EEF3E7C3-F0D8-4D4C-B813-F6501FD357A9}"/>
              </a:ext>
            </a:extLst>
          </p:cNvPr>
          <p:cNvSpPr/>
          <p:nvPr/>
        </p:nvSpPr>
        <p:spPr bwMode="auto">
          <a:xfrm rot="16200000">
            <a:off x="8422739" y="7272212"/>
            <a:ext cx="432048" cy="936281"/>
          </a:xfrm>
          <a:prstGeom prst="leftBracket">
            <a:avLst/>
          </a:prstGeom>
          <a:solidFill>
            <a:srgbClr val="00B0F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a:ln>
                <a:noFill/>
              </a:ln>
              <a:solidFill>
                <a:srgbClr val="000000"/>
              </a:solidFill>
              <a:effectLst/>
              <a:latin typeface="Gill Sans" pitchFamily="-109" charset="0"/>
              <a:ea typeface="MS PGothic" panose="020B0600070205080204" pitchFamily="34" charset="-128"/>
              <a:cs typeface="Gill Sans" pitchFamily="-109" charset="0"/>
              <a:sym typeface="Gill Sans" pitchFamily="-109" charset="0"/>
            </a:endParaRPr>
          </a:p>
        </p:txBody>
      </p:sp>
      <p:sp>
        <p:nvSpPr>
          <p:cNvPr id="8" name="椭圆 7">
            <a:extLst>
              <a:ext uri="{FF2B5EF4-FFF2-40B4-BE49-F238E27FC236}">
                <a16:creationId xmlns:a16="http://schemas.microsoft.com/office/drawing/2014/main" xmlns="" id="{44195718-C896-4956-913E-BE9CDF8CC62D}"/>
              </a:ext>
            </a:extLst>
          </p:cNvPr>
          <p:cNvSpPr/>
          <p:nvPr/>
        </p:nvSpPr>
        <p:spPr bwMode="auto">
          <a:xfrm>
            <a:off x="8040458" y="5826580"/>
            <a:ext cx="216024" cy="216024"/>
          </a:xfrm>
          <a:prstGeom prst="ellipse">
            <a:avLst/>
          </a:prstGeom>
          <a:solidFill>
            <a:srgbClr val="FF00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a:ln>
                <a:noFill/>
              </a:ln>
              <a:solidFill>
                <a:srgbClr val="000000"/>
              </a:solidFill>
              <a:effectLst/>
              <a:latin typeface="Gill Sans" pitchFamily="-109" charset="0"/>
              <a:ea typeface="MS PGothic" panose="020B0600070205080204" pitchFamily="34" charset="-128"/>
              <a:cs typeface="Gill Sans" pitchFamily="-109" charset="0"/>
              <a:sym typeface="Gill Sans" pitchFamily="-109" charset="0"/>
            </a:endParaRPr>
          </a:p>
        </p:txBody>
      </p:sp>
      <p:sp>
        <p:nvSpPr>
          <p:cNvPr id="10" name="对话气泡: 矩形 9">
            <a:extLst>
              <a:ext uri="{FF2B5EF4-FFF2-40B4-BE49-F238E27FC236}">
                <a16:creationId xmlns:a16="http://schemas.microsoft.com/office/drawing/2014/main" xmlns="" id="{2D3828B8-6F9C-4A85-B0FB-25657C94459A}"/>
              </a:ext>
            </a:extLst>
          </p:cNvPr>
          <p:cNvSpPr/>
          <p:nvPr/>
        </p:nvSpPr>
        <p:spPr bwMode="auto">
          <a:xfrm>
            <a:off x="9784978" y="3851920"/>
            <a:ext cx="5616624" cy="720080"/>
          </a:xfrm>
          <a:prstGeom prst="wedgeRectCallout">
            <a:avLst>
              <a:gd name="adj1" fmla="val -79868"/>
              <a:gd name="adj2" fmla="val 243359"/>
            </a:avLst>
          </a:prstGeom>
          <a:solidFill>
            <a:srgbClr val="FFC0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a:r>
              <a:rPr lang="zh-CN" altLang="en-US" dirty="0"/>
              <a:t>表针旋转中心点（</a:t>
            </a:r>
            <a:r>
              <a:rPr lang="en-US" altLang="zh-CN" dirty="0"/>
              <a:t>0</a:t>
            </a:r>
            <a:r>
              <a:rPr lang="zh-CN" altLang="en-US" dirty="0"/>
              <a:t>，</a:t>
            </a:r>
            <a:r>
              <a:rPr lang="en-US" altLang="zh-CN" dirty="0"/>
              <a:t>0</a:t>
            </a:r>
            <a:r>
              <a:rPr lang="zh-CN" altLang="en-US" dirty="0"/>
              <a:t>）</a:t>
            </a:r>
          </a:p>
        </p:txBody>
      </p:sp>
      <p:sp>
        <p:nvSpPr>
          <p:cNvPr id="11" name="对话气泡: 矩形 10">
            <a:extLst>
              <a:ext uri="{FF2B5EF4-FFF2-40B4-BE49-F238E27FC236}">
                <a16:creationId xmlns:a16="http://schemas.microsoft.com/office/drawing/2014/main" xmlns="" id="{8E526D6E-7376-4881-85D2-105A00360E05}"/>
              </a:ext>
            </a:extLst>
          </p:cNvPr>
          <p:cNvSpPr/>
          <p:nvPr/>
        </p:nvSpPr>
        <p:spPr bwMode="auto">
          <a:xfrm>
            <a:off x="1000001" y="2390978"/>
            <a:ext cx="5460774" cy="720080"/>
          </a:xfrm>
          <a:prstGeom prst="wedgeRectCallout">
            <a:avLst>
              <a:gd name="adj1" fmla="val 57049"/>
              <a:gd name="adj2" fmla="val 149487"/>
            </a:avLst>
          </a:prstGeom>
          <a:solidFill>
            <a:srgbClr val="FFC0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a:r>
              <a:rPr lang="en-US" altLang="zh-CN" dirty="0"/>
              <a:t>Y</a:t>
            </a:r>
            <a:r>
              <a:rPr lang="zh-CN" altLang="en-US" dirty="0"/>
              <a:t>坐标值（像素值</a:t>
            </a:r>
            <a:r>
              <a:rPr lang="en-US" altLang="zh-CN" dirty="0"/>
              <a:t>-</a:t>
            </a:r>
            <a:r>
              <a:rPr lang="zh-CN" altLang="en-US" dirty="0"/>
              <a:t>高度）</a:t>
            </a:r>
          </a:p>
        </p:txBody>
      </p:sp>
      <p:sp>
        <p:nvSpPr>
          <p:cNvPr id="12" name="对话气泡: 矩形 11">
            <a:extLst>
              <a:ext uri="{FF2B5EF4-FFF2-40B4-BE49-F238E27FC236}">
                <a16:creationId xmlns:a16="http://schemas.microsoft.com/office/drawing/2014/main" xmlns="" id="{F94FDC19-415C-41EA-B185-AB539B822423}"/>
              </a:ext>
            </a:extLst>
          </p:cNvPr>
          <p:cNvSpPr/>
          <p:nvPr/>
        </p:nvSpPr>
        <p:spPr bwMode="auto">
          <a:xfrm>
            <a:off x="1000001" y="6156176"/>
            <a:ext cx="5460773" cy="720080"/>
          </a:xfrm>
          <a:prstGeom prst="wedgeRectCallout">
            <a:avLst>
              <a:gd name="adj1" fmla="val 81167"/>
              <a:gd name="adj2" fmla="val 181081"/>
            </a:avLst>
          </a:prstGeom>
          <a:solidFill>
            <a:srgbClr val="FFC0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a:r>
              <a:rPr lang="en-US" altLang="zh-CN" dirty="0"/>
              <a:t>X</a:t>
            </a:r>
            <a:r>
              <a:rPr lang="zh-CN" altLang="en-US" dirty="0"/>
              <a:t>坐标值（像素值</a:t>
            </a:r>
            <a:r>
              <a:rPr lang="en-US" altLang="zh-CN" dirty="0"/>
              <a:t>-</a:t>
            </a:r>
            <a:r>
              <a:rPr lang="zh-CN" altLang="en-US" dirty="0"/>
              <a:t>宽度）</a:t>
            </a:r>
          </a:p>
        </p:txBody>
      </p:sp>
    </p:spTree>
    <p:extLst>
      <p:ext uri="{BB962C8B-B14F-4D97-AF65-F5344CB8AC3E}">
        <p14:creationId xmlns:p14="http://schemas.microsoft.com/office/powerpoint/2010/main" xmlns="" val="190840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0604FA7-6BE4-407C-A739-AB874E7CA239}"/>
              </a:ext>
            </a:extLst>
          </p:cNvPr>
          <p:cNvSpPr>
            <a:spLocks noGrp="1"/>
          </p:cNvSpPr>
          <p:nvPr>
            <p:ph type="body" sz="quarter" idx="14"/>
          </p:nvPr>
        </p:nvSpPr>
        <p:spPr/>
        <p:txBody>
          <a:bodyPr/>
          <a:lstStyle/>
          <a:p>
            <a:r>
              <a:rPr lang="zh-CN" altLang="en-US" dirty="0"/>
              <a:t>官方对表盘指针的</a:t>
            </a:r>
            <a:r>
              <a:rPr lang="en-US" altLang="zh-CN" dirty="0"/>
              <a:t>Q&amp;A</a:t>
            </a:r>
            <a:endParaRPr lang="zh-CN" altLang="en-US" dirty="0"/>
          </a:p>
        </p:txBody>
      </p:sp>
      <p:pic>
        <p:nvPicPr>
          <p:cNvPr id="5" name="图片 4">
            <a:extLst>
              <a:ext uri="{FF2B5EF4-FFF2-40B4-BE49-F238E27FC236}">
                <a16:creationId xmlns:a16="http://schemas.microsoft.com/office/drawing/2014/main" xmlns="" id="{26FE832E-CDDE-4D99-9A91-9FA903916D5B}"/>
              </a:ext>
            </a:extLst>
          </p:cNvPr>
          <p:cNvPicPr>
            <a:picLocks noChangeAspect="1"/>
          </p:cNvPicPr>
          <p:nvPr/>
        </p:nvPicPr>
        <p:blipFill>
          <a:blip r:embed="rId2"/>
          <a:stretch>
            <a:fillRect/>
          </a:stretch>
        </p:blipFill>
        <p:spPr>
          <a:xfrm>
            <a:off x="4024338" y="1331640"/>
            <a:ext cx="7488832" cy="7132899"/>
          </a:xfrm>
          <a:prstGeom prst="roundRect">
            <a:avLst>
              <a:gd name="adj" fmla="val 4771"/>
            </a:avLst>
          </a:prstGeom>
          <a:solidFill>
            <a:srgbClr val="FFFFFF">
              <a:shade val="85000"/>
            </a:srgbClr>
          </a:solidFill>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4208416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双大括号 38"/>
          <p:cNvSpPr/>
          <p:nvPr/>
        </p:nvSpPr>
        <p:spPr bwMode="auto">
          <a:xfrm>
            <a:off x="270614" y="3929058"/>
            <a:ext cx="15359170" cy="3286148"/>
          </a:xfrm>
          <a:prstGeom prst="bracePair">
            <a:avLst>
              <a:gd name="adj" fmla="val 6151"/>
            </a:avLst>
          </a:prstGeom>
          <a:solidFill>
            <a:schemeClr val="accent1">
              <a:lumMod val="20000"/>
              <a:lumOff val="80000"/>
            </a:schemeClr>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38" name="双大括号 37"/>
          <p:cNvSpPr/>
          <p:nvPr/>
        </p:nvSpPr>
        <p:spPr bwMode="auto">
          <a:xfrm>
            <a:off x="270614" y="1500166"/>
            <a:ext cx="15359170" cy="2214578"/>
          </a:xfrm>
          <a:prstGeom prst="bracePair">
            <a:avLst/>
          </a:prstGeom>
          <a:solidFill>
            <a:srgbClr val="FFC0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4" name="文本占位符 1"/>
          <p:cNvSpPr>
            <a:spLocks noGrp="1"/>
          </p:cNvSpPr>
          <p:nvPr>
            <p:ph type="body" sz="quarter" idx="14"/>
          </p:nvPr>
        </p:nvSpPr>
        <p:spPr/>
        <p:txBody>
          <a:bodyPr anchor="ctr"/>
          <a:lstStyle/>
          <a:p>
            <a:r>
              <a:rPr lang="zh-CN" altLang="en-US" dirty="0">
                <a:latin typeface="Arial" panose="020B0604020202020204" pitchFamily="34" charset="0"/>
                <a:cs typeface="Arial" panose="020B0604020202020204" pitchFamily="34" charset="0"/>
              </a:rPr>
              <a:t>表盘代码描述</a:t>
            </a:r>
            <a:endParaRPr lang="en-US" altLang="zh-CN" dirty="0">
              <a:latin typeface="Arial" panose="020B0604020202020204" pitchFamily="34" charset="0"/>
              <a:cs typeface="Arial" panose="020B0604020202020204" pitchFamily="34" charset="0"/>
            </a:endParaRPr>
          </a:p>
        </p:txBody>
      </p:sp>
      <p:sp>
        <p:nvSpPr>
          <p:cNvPr id="19" name="TextBox 18"/>
          <p:cNvSpPr txBox="1"/>
          <p:nvPr/>
        </p:nvSpPr>
        <p:spPr>
          <a:xfrm>
            <a:off x="556366" y="1500166"/>
            <a:ext cx="13216030" cy="5755422"/>
          </a:xfrm>
          <a:prstGeom prst="rect">
            <a:avLst/>
          </a:prstGeom>
          <a:noFill/>
        </p:spPr>
        <p:txBody>
          <a:bodyPr wrap="square" rtlCol="0">
            <a:spAutoFit/>
          </a:bodyPr>
          <a:lstStyle/>
          <a:p>
            <a:pPr algn="l"/>
            <a:r>
              <a:rPr lang="en-US" altLang="zh-CN" sz="1600" dirty="0" err="1">
                <a:latin typeface="微软雅黑" pitchFamily="34" charset="-122"/>
              </a:rPr>
              <a:t>idle$_$idle_background$_$bg</a:t>
            </a:r>
            <a:r>
              <a:rPr lang="en-US" altLang="zh-CN" sz="1600" dirty="0">
                <a:latin typeface="微软雅黑" pitchFamily="34" charset="-122"/>
              </a:rPr>
              <a:t> = </a:t>
            </a:r>
            <a:r>
              <a:rPr lang="en-US" altLang="zh-CN" sz="1600" dirty="0" err="1">
                <a:latin typeface="微软雅黑" pitchFamily="34" charset="-122"/>
              </a:rPr>
              <a:t>hmUI.createWidget</a:t>
            </a:r>
            <a:r>
              <a:rPr lang="en-US" altLang="zh-CN" sz="1600" dirty="0">
                <a:latin typeface="微软雅黑" pitchFamily="34" charset="-122"/>
              </a:rPr>
              <a:t>(</a:t>
            </a:r>
            <a:r>
              <a:rPr lang="en-US" altLang="zh-CN" sz="1600" dirty="0" err="1">
                <a:latin typeface="微软雅黑" pitchFamily="34" charset="-122"/>
              </a:rPr>
              <a:t>hmUI.widget.IMG</a:t>
            </a:r>
            <a:r>
              <a:rPr lang="en-US" altLang="zh-CN" sz="1600" dirty="0">
                <a:latin typeface="微软雅黑" pitchFamily="34" charset="-122"/>
              </a:rPr>
              <a:t>, {</a:t>
            </a:r>
          </a:p>
          <a:p>
            <a:pPr algn="l"/>
            <a:r>
              <a:rPr lang="en-US" altLang="zh-CN" sz="1600" dirty="0">
                <a:latin typeface="微软雅黑" pitchFamily="34" charset="-122"/>
              </a:rPr>
              <a:t>              x: 0,</a:t>
            </a:r>
          </a:p>
          <a:p>
            <a:pPr algn="l"/>
            <a:r>
              <a:rPr lang="en-US" altLang="zh-CN" sz="1600" dirty="0">
                <a:latin typeface="微软雅黑" pitchFamily="34" charset="-122"/>
              </a:rPr>
              <a:t>              y: 0,</a:t>
            </a:r>
          </a:p>
          <a:p>
            <a:pPr algn="l"/>
            <a:r>
              <a:rPr lang="en-US" altLang="zh-CN" sz="1600" dirty="0">
                <a:latin typeface="微软雅黑" pitchFamily="34" charset="-122"/>
              </a:rPr>
              <a:t>              w: 390,</a:t>
            </a:r>
          </a:p>
          <a:p>
            <a:pPr algn="l"/>
            <a:r>
              <a:rPr lang="en-US" altLang="zh-CN" sz="1600" dirty="0">
                <a:latin typeface="微软雅黑" pitchFamily="34" charset="-122"/>
              </a:rPr>
              <a:t>              h: 450,</a:t>
            </a:r>
          </a:p>
          <a:p>
            <a:pPr algn="l"/>
            <a:r>
              <a:rPr lang="en-US" altLang="zh-CN" sz="1600" dirty="0">
                <a:latin typeface="微软雅黑" pitchFamily="34" charset="-122"/>
              </a:rPr>
              <a:t>              </a:t>
            </a:r>
            <a:r>
              <a:rPr lang="en-US" altLang="zh-CN" sz="1600" dirty="0" err="1">
                <a:latin typeface="微软雅黑" pitchFamily="34" charset="-122"/>
              </a:rPr>
              <a:t>src</a:t>
            </a:r>
            <a:r>
              <a:rPr lang="en-US" altLang="zh-CN" sz="1600" dirty="0">
                <a:latin typeface="微软雅黑" pitchFamily="34" charset="-122"/>
              </a:rPr>
              <a:t>: '16.png',</a:t>
            </a:r>
          </a:p>
          <a:p>
            <a:pPr algn="l"/>
            <a:r>
              <a:rPr lang="en-US" altLang="zh-CN" sz="1600" dirty="0">
                <a:latin typeface="微软雅黑" pitchFamily="34" charset="-122"/>
              </a:rPr>
              <a:t>              </a:t>
            </a:r>
            <a:r>
              <a:rPr lang="en-US" altLang="zh-CN" sz="1600" dirty="0" err="1">
                <a:latin typeface="微软雅黑" pitchFamily="34" charset="-122"/>
              </a:rPr>
              <a:t>show_level</a:t>
            </a:r>
            <a:r>
              <a:rPr lang="en-US" altLang="zh-CN" sz="1600" dirty="0">
                <a:latin typeface="微软雅黑" pitchFamily="34" charset="-122"/>
              </a:rPr>
              <a:t>: </a:t>
            </a:r>
            <a:r>
              <a:rPr lang="en-US" altLang="zh-CN" sz="1600" dirty="0" err="1">
                <a:latin typeface="微软雅黑" pitchFamily="34" charset="-122"/>
              </a:rPr>
              <a:t>hmUI.show_level.ONAL_AOD</a:t>
            </a:r>
            <a:r>
              <a:rPr lang="en-US" altLang="zh-CN" sz="1600" dirty="0">
                <a:latin typeface="微软雅黑" pitchFamily="34" charset="-122"/>
              </a:rPr>
              <a:t>,</a:t>
            </a:r>
          </a:p>
          <a:p>
            <a:pPr algn="l"/>
            <a:r>
              <a:rPr lang="en-US" altLang="zh-CN" sz="1600" dirty="0">
                <a:latin typeface="微软雅黑" pitchFamily="34" charset="-122"/>
              </a:rPr>
              <a:t>            });</a:t>
            </a:r>
          </a:p>
          <a:p>
            <a:pPr algn="l"/>
            <a:endParaRPr lang="en-US" altLang="zh-CN" sz="1600" dirty="0">
              <a:latin typeface="微软雅黑" pitchFamily="34" charset="-122"/>
            </a:endParaRPr>
          </a:p>
          <a:p>
            <a:pPr algn="l"/>
            <a:r>
              <a:rPr lang="en-US" altLang="zh-CN" sz="1600" dirty="0">
                <a:latin typeface="微软雅黑" pitchFamily="34" charset="-122"/>
              </a:rPr>
              <a:t>                    </a:t>
            </a:r>
          </a:p>
          <a:p>
            <a:pPr algn="l"/>
            <a:r>
              <a:rPr lang="en-US" altLang="zh-CN" sz="1600" dirty="0">
                <a:latin typeface="微软雅黑" pitchFamily="34" charset="-122"/>
              </a:rPr>
              <a:t> </a:t>
            </a:r>
            <a:r>
              <a:rPr lang="en-US" altLang="zh-CN" sz="1600" dirty="0" err="1">
                <a:latin typeface="微软雅黑" pitchFamily="34" charset="-122"/>
              </a:rPr>
              <a:t>idle$_$date$_$img_date</a:t>
            </a:r>
            <a:r>
              <a:rPr lang="en-US" altLang="zh-CN" sz="1600" dirty="0">
                <a:latin typeface="微软雅黑" pitchFamily="34" charset="-122"/>
              </a:rPr>
              <a:t> = </a:t>
            </a:r>
            <a:r>
              <a:rPr lang="en-US" altLang="zh-CN" sz="1600" dirty="0" err="1">
                <a:latin typeface="微软雅黑" pitchFamily="34" charset="-122"/>
              </a:rPr>
              <a:t>hmUI.createWidget</a:t>
            </a:r>
            <a:r>
              <a:rPr lang="en-US" altLang="zh-CN" sz="1600" dirty="0">
                <a:latin typeface="微软雅黑" pitchFamily="34" charset="-122"/>
              </a:rPr>
              <a:t>(</a:t>
            </a:r>
            <a:r>
              <a:rPr lang="en-US" altLang="zh-CN" sz="1600" dirty="0" err="1">
                <a:latin typeface="微软雅黑" pitchFamily="34" charset="-122"/>
              </a:rPr>
              <a:t>hmUI.widget.IMG_DATE</a:t>
            </a:r>
            <a:r>
              <a:rPr lang="en-US" altLang="zh-CN" sz="1600" dirty="0">
                <a:latin typeface="微软雅黑" pitchFamily="34" charset="-122"/>
              </a:rPr>
              <a:t>, {</a:t>
            </a:r>
          </a:p>
          <a:p>
            <a:pPr algn="l"/>
            <a:r>
              <a:rPr lang="en-US" altLang="zh-CN" sz="1600" dirty="0">
                <a:latin typeface="微软雅黑" pitchFamily="34" charset="-122"/>
              </a:rPr>
              <a:t>              </a:t>
            </a:r>
            <a:r>
              <a:rPr lang="en-US" altLang="zh-CN" sz="1600" dirty="0" err="1">
                <a:latin typeface="微软雅黑" pitchFamily="34" charset="-122"/>
              </a:rPr>
              <a:t>day_startX</a:t>
            </a:r>
            <a:r>
              <a:rPr lang="en-US" altLang="zh-CN" sz="1600" dirty="0">
                <a:latin typeface="微软雅黑" pitchFamily="34" charset="-122"/>
              </a:rPr>
              <a:t>: 22,</a:t>
            </a:r>
          </a:p>
          <a:p>
            <a:pPr algn="l"/>
            <a:r>
              <a:rPr lang="en-US" altLang="zh-CN" sz="1600" dirty="0">
                <a:latin typeface="微软雅黑" pitchFamily="34" charset="-122"/>
              </a:rPr>
              <a:t>              </a:t>
            </a:r>
            <a:r>
              <a:rPr lang="en-US" altLang="zh-CN" sz="1600" dirty="0" err="1">
                <a:latin typeface="微软雅黑" pitchFamily="34" charset="-122"/>
              </a:rPr>
              <a:t>day_startY</a:t>
            </a:r>
            <a:r>
              <a:rPr lang="en-US" altLang="zh-CN" sz="1600" dirty="0">
                <a:latin typeface="微软雅黑" pitchFamily="34" charset="-122"/>
              </a:rPr>
              <a:t>: 24,</a:t>
            </a:r>
          </a:p>
          <a:p>
            <a:pPr algn="l"/>
            <a:r>
              <a:rPr lang="en-US" altLang="zh-CN" sz="1600" dirty="0">
                <a:latin typeface="微软雅黑" pitchFamily="34" charset="-122"/>
              </a:rPr>
              <a:t>              </a:t>
            </a:r>
            <a:r>
              <a:rPr lang="en-US" altLang="zh-CN" sz="1600" dirty="0" err="1">
                <a:latin typeface="微软雅黑" pitchFamily="34" charset="-122"/>
              </a:rPr>
              <a:t>day_sc_array</a:t>
            </a:r>
            <a:r>
              <a:rPr lang="en-US" altLang="zh-CN" sz="1600" dirty="0">
                <a:latin typeface="微软雅黑" pitchFamily="34" charset="-122"/>
              </a:rPr>
              <a:t>: ["17.png","18.png","19.png","20.png","21.png","22.png","23.png","24.png","25.png","26.png"],</a:t>
            </a:r>
          </a:p>
          <a:p>
            <a:pPr algn="l"/>
            <a:r>
              <a:rPr lang="en-US" altLang="zh-CN" sz="1600" dirty="0">
                <a:latin typeface="微软雅黑" pitchFamily="34" charset="-122"/>
              </a:rPr>
              <a:t>              </a:t>
            </a:r>
            <a:r>
              <a:rPr lang="en-US" altLang="zh-CN" sz="1600" dirty="0" err="1">
                <a:latin typeface="微软雅黑" pitchFamily="34" charset="-122"/>
              </a:rPr>
              <a:t>day_tc_array</a:t>
            </a:r>
            <a:r>
              <a:rPr lang="en-US" altLang="zh-CN" sz="1600" dirty="0">
                <a:latin typeface="微软雅黑" pitchFamily="34" charset="-122"/>
              </a:rPr>
              <a:t>: ["17.png","18.png","19.png","20.png","21.png","22.png","23.png","24.png","25.png","26.png"],</a:t>
            </a:r>
          </a:p>
          <a:p>
            <a:pPr algn="l"/>
            <a:r>
              <a:rPr lang="en-US" altLang="zh-CN" sz="1600" dirty="0">
                <a:latin typeface="微软雅黑" pitchFamily="34" charset="-122"/>
              </a:rPr>
              <a:t>              </a:t>
            </a:r>
            <a:r>
              <a:rPr lang="en-US" altLang="zh-CN" sz="1600" dirty="0" err="1">
                <a:latin typeface="微软雅黑" pitchFamily="34" charset="-122"/>
              </a:rPr>
              <a:t>day_en_array</a:t>
            </a:r>
            <a:r>
              <a:rPr lang="en-US" altLang="zh-CN" sz="1600" dirty="0">
                <a:latin typeface="微软雅黑" pitchFamily="34" charset="-122"/>
              </a:rPr>
              <a:t>: ["17.png","18.png","19.png","20.png","21.png","22.png","23.png","24.png","25.png","26.png"],</a:t>
            </a:r>
          </a:p>
          <a:p>
            <a:pPr algn="l"/>
            <a:r>
              <a:rPr lang="en-US" altLang="zh-CN" sz="1600" dirty="0">
                <a:latin typeface="微软雅黑" pitchFamily="34" charset="-122"/>
              </a:rPr>
              <a:t>              </a:t>
            </a:r>
            <a:r>
              <a:rPr lang="en-US" altLang="zh-CN" sz="1600" dirty="0" err="1">
                <a:latin typeface="微软雅黑" pitchFamily="34" charset="-122"/>
              </a:rPr>
              <a:t>day_align</a:t>
            </a:r>
            <a:r>
              <a:rPr lang="en-US" altLang="zh-CN" sz="1600" dirty="0">
                <a:latin typeface="微软雅黑" pitchFamily="34" charset="-122"/>
              </a:rPr>
              <a:t>: </a:t>
            </a:r>
            <a:r>
              <a:rPr lang="en-US" altLang="zh-CN" sz="1600" dirty="0" err="1">
                <a:latin typeface="微软雅黑" pitchFamily="34" charset="-122"/>
              </a:rPr>
              <a:t>hmUI.align.CENTER_H</a:t>
            </a:r>
            <a:r>
              <a:rPr lang="en-US" altLang="zh-CN" sz="1600" dirty="0">
                <a:latin typeface="微软雅黑" pitchFamily="34" charset="-122"/>
              </a:rPr>
              <a:t>,</a:t>
            </a:r>
          </a:p>
          <a:p>
            <a:pPr algn="l"/>
            <a:r>
              <a:rPr lang="en-US" altLang="zh-CN" sz="1600" dirty="0">
                <a:latin typeface="微软雅黑" pitchFamily="34" charset="-122"/>
              </a:rPr>
              <a:t>              </a:t>
            </a:r>
            <a:r>
              <a:rPr lang="en-US" altLang="zh-CN" sz="1600" dirty="0" err="1">
                <a:latin typeface="微软雅黑" pitchFamily="34" charset="-122"/>
              </a:rPr>
              <a:t>day_zero</a:t>
            </a:r>
            <a:r>
              <a:rPr lang="en-US" altLang="zh-CN" sz="1600" dirty="0">
                <a:latin typeface="微软雅黑" pitchFamily="34" charset="-122"/>
              </a:rPr>
              <a:t>: 1,</a:t>
            </a:r>
          </a:p>
          <a:p>
            <a:pPr algn="l"/>
            <a:r>
              <a:rPr lang="en-US" altLang="zh-CN" sz="1600" dirty="0">
                <a:latin typeface="微软雅黑" pitchFamily="34" charset="-122"/>
              </a:rPr>
              <a:t>              </a:t>
            </a:r>
            <a:r>
              <a:rPr lang="en-US" altLang="zh-CN" sz="1600" dirty="0" err="1">
                <a:latin typeface="微软雅黑" pitchFamily="34" charset="-122"/>
              </a:rPr>
              <a:t>day_follow</a:t>
            </a:r>
            <a:r>
              <a:rPr lang="en-US" altLang="zh-CN" sz="1600" dirty="0">
                <a:latin typeface="微软雅黑" pitchFamily="34" charset="-122"/>
              </a:rPr>
              <a:t>: 0,</a:t>
            </a:r>
          </a:p>
          <a:p>
            <a:pPr algn="l"/>
            <a:r>
              <a:rPr lang="en-US" altLang="zh-CN" sz="1600" dirty="0">
                <a:latin typeface="微软雅黑" pitchFamily="34" charset="-122"/>
              </a:rPr>
              <a:t>              </a:t>
            </a:r>
            <a:r>
              <a:rPr lang="en-US" altLang="zh-CN" sz="1600" dirty="0" err="1">
                <a:latin typeface="微软雅黑" pitchFamily="34" charset="-122"/>
              </a:rPr>
              <a:t>day_space</a:t>
            </a:r>
            <a:r>
              <a:rPr lang="en-US" altLang="zh-CN" sz="1600" dirty="0">
                <a:latin typeface="微软雅黑" pitchFamily="34" charset="-122"/>
              </a:rPr>
              <a:t>: 20,</a:t>
            </a:r>
          </a:p>
          <a:p>
            <a:pPr algn="l"/>
            <a:r>
              <a:rPr lang="en-US" altLang="zh-CN" sz="1600" dirty="0">
                <a:latin typeface="微软雅黑" pitchFamily="34" charset="-122"/>
              </a:rPr>
              <a:t>              </a:t>
            </a:r>
            <a:r>
              <a:rPr lang="en-US" altLang="zh-CN" sz="1600" dirty="0" err="1">
                <a:latin typeface="微软雅黑" pitchFamily="34" charset="-122"/>
              </a:rPr>
              <a:t>day_is_character</a:t>
            </a:r>
            <a:r>
              <a:rPr lang="en-US" altLang="zh-CN" sz="1600" dirty="0">
                <a:latin typeface="微软雅黑" pitchFamily="34" charset="-122"/>
              </a:rPr>
              <a:t>: false,</a:t>
            </a:r>
          </a:p>
          <a:p>
            <a:pPr algn="l"/>
            <a:r>
              <a:rPr lang="en-US" altLang="zh-CN" sz="1600" dirty="0">
                <a:latin typeface="微软雅黑" pitchFamily="34" charset="-122"/>
              </a:rPr>
              <a:t>              </a:t>
            </a:r>
            <a:r>
              <a:rPr lang="en-US" altLang="zh-CN" sz="1600" dirty="0" err="1">
                <a:latin typeface="微软雅黑" pitchFamily="34" charset="-122"/>
              </a:rPr>
              <a:t>show_level</a:t>
            </a:r>
            <a:r>
              <a:rPr lang="en-US" altLang="zh-CN" sz="1600" dirty="0">
                <a:latin typeface="微软雅黑" pitchFamily="34" charset="-122"/>
              </a:rPr>
              <a:t>: </a:t>
            </a:r>
            <a:r>
              <a:rPr lang="en-US" altLang="zh-CN" sz="1600" dirty="0" err="1">
                <a:latin typeface="微软雅黑" pitchFamily="34" charset="-122"/>
              </a:rPr>
              <a:t>hmUI.show_level.ONAL_AOD</a:t>
            </a:r>
            <a:r>
              <a:rPr lang="en-US" altLang="zh-CN" sz="1600" dirty="0">
                <a:latin typeface="微软雅黑" pitchFamily="34" charset="-122"/>
              </a:rPr>
              <a:t>,</a:t>
            </a:r>
          </a:p>
          <a:p>
            <a:pPr algn="l"/>
            <a:r>
              <a:rPr lang="en-US" altLang="zh-CN" sz="1600" dirty="0">
                <a:latin typeface="微软雅黑" pitchFamily="34" charset="-122"/>
              </a:rPr>
              <a:t>            });</a:t>
            </a:r>
            <a:endParaRPr lang="zh-CN" altLang="en-US" sz="1600" dirty="0">
              <a:latin typeface="微软雅黑" pitchFamily="34" charset="-122"/>
            </a:endParaRPr>
          </a:p>
        </p:txBody>
      </p:sp>
      <p:sp>
        <p:nvSpPr>
          <p:cNvPr id="26" name="矩形 25"/>
          <p:cNvSpPr/>
          <p:nvPr/>
        </p:nvSpPr>
        <p:spPr>
          <a:xfrm>
            <a:off x="7985918" y="1500166"/>
            <a:ext cx="6708000" cy="338554"/>
          </a:xfrm>
          <a:prstGeom prst="rect">
            <a:avLst/>
          </a:prstGeom>
        </p:spPr>
        <p:txBody>
          <a:bodyPr wrap="square">
            <a:spAutoFit/>
          </a:bodyPr>
          <a:lstStyle/>
          <a:p>
            <a:pPr algn="l"/>
            <a:r>
              <a:rPr lang="zh-CN" altLang="en-US" sz="1600" dirty="0">
                <a:latin typeface="微软雅黑" pitchFamily="34" charset="-122"/>
              </a:rPr>
              <a:t>－－－－－－－－－－－－－ 熄屏模式背景图  开始</a:t>
            </a:r>
            <a:endParaRPr lang="zh-CN" altLang="en-US" dirty="0">
              <a:latin typeface="微软雅黑" pitchFamily="34" charset="-122"/>
            </a:endParaRPr>
          </a:p>
        </p:txBody>
      </p:sp>
      <p:sp>
        <p:nvSpPr>
          <p:cNvPr id="27" name="矩形 26"/>
          <p:cNvSpPr/>
          <p:nvPr/>
        </p:nvSpPr>
        <p:spPr>
          <a:xfrm>
            <a:off x="3342448" y="1875992"/>
            <a:ext cx="10429948" cy="338554"/>
          </a:xfrm>
          <a:prstGeom prst="rect">
            <a:avLst/>
          </a:prstGeom>
        </p:spPr>
        <p:txBody>
          <a:bodyPr wrap="square">
            <a:spAutoFit/>
          </a:bodyPr>
          <a:lstStyle/>
          <a:p>
            <a:pPr algn="l"/>
            <a:r>
              <a:rPr lang="zh-CN" altLang="en-US" sz="1600" dirty="0">
                <a:latin typeface="微软雅黑" pitchFamily="34" charset="-122"/>
              </a:rPr>
              <a:t>－－－－－－－－－－－－－－－－－－－－－－－－－－－－－－背景图  </a:t>
            </a:r>
            <a:r>
              <a:rPr lang="en-US" altLang="zh-CN" sz="1600" dirty="0">
                <a:latin typeface="微软雅黑" pitchFamily="34" charset="-122"/>
              </a:rPr>
              <a:t>x y </a:t>
            </a:r>
            <a:r>
              <a:rPr lang="zh-CN" altLang="en-US" sz="1600" dirty="0">
                <a:latin typeface="微软雅黑" pitchFamily="34" charset="-122"/>
              </a:rPr>
              <a:t>定位坐标</a:t>
            </a:r>
            <a:endParaRPr lang="zh-CN" altLang="en-US" dirty="0">
              <a:latin typeface="微软雅黑" pitchFamily="34" charset="-122"/>
            </a:endParaRPr>
          </a:p>
        </p:txBody>
      </p:sp>
      <p:sp>
        <p:nvSpPr>
          <p:cNvPr id="28" name="矩形 27"/>
          <p:cNvSpPr/>
          <p:nvPr/>
        </p:nvSpPr>
        <p:spPr>
          <a:xfrm>
            <a:off x="3413886" y="2714612"/>
            <a:ext cx="9708396" cy="338554"/>
          </a:xfrm>
          <a:prstGeom prst="rect">
            <a:avLst/>
          </a:prstGeom>
        </p:spPr>
        <p:txBody>
          <a:bodyPr wrap="square">
            <a:spAutoFit/>
          </a:bodyPr>
          <a:lstStyle/>
          <a:p>
            <a:pPr algn="l"/>
            <a:r>
              <a:rPr lang="zh-CN" altLang="en-US" sz="1600" dirty="0">
                <a:latin typeface="微软雅黑" pitchFamily="34" charset="-122"/>
              </a:rPr>
              <a:t>－－－－－－－－－－－－－－－－－－－－－－－－－－－－背景图 图片文件名</a:t>
            </a:r>
          </a:p>
        </p:txBody>
      </p:sp>
      <p:sp>
        <p:nvSpPr>
          <p:cNvPr id="14" name="矩形 13"/>
          <p:cNvSpPr/>
          <p:nvPr/>
        </p:nvSpPr>
        <p:spPr>
          <a:xfrm>
            <a:off x="5414150" y="3000364"/>
            <a:ext cx="9708396" cy="338554"/>
          </a:xfrm>
          <a:prstGeom prst="rect">
            <a:avLst/>
          </a:prstGeom>
        </p:spPr>
        <p:txBody>
          <a:bodyPr wrap="square">
            <a:spAutoFit/>
          </a:bodyPr>
          <a:lstStyle/>
          <a:p>
            <a:pPr algn="l"/>
            <a:r>
              <a:rPr lang="zh-CN" altLang="en-US" sz="1600" dirty="0">
                <a:latin typeface="微软雅黑" pitchFamily="34" charset="-122"/>
              </a:rPr>
              <a:t>－－－－－－－－－－－－－－－－－－－－－－－－－－－－显示级别  熄屏表盘显示专用</a:t>
            </a:r>
          </a:p>
        </p:txBody>
      </p:sp>
      <p:sp>
        <p:nvSpPr>
          <p:cNvPr id="21" name="矩形 20"/>
          <p:cNvSpPr/>
          <p:nvPr/>
        </p:nvSpPr>
        <p:spPr>
          <a:xfrm>
            <a:off x="3056696" y="2214546"/>
            <a:ext cx="12001584" cy="338554"/>
          </a:xfrm>
          <a:prstGeom prst="rect">
            <a:avLst/>
          </a:prstGeom>
        </p:spPr>
        <p:txBody>
          <a:bodyPr wrap="square">
            <a:spAutoFit/>
          </a:bodyPr>
          <a:lstStyle/>
          <a:p>
            <a:pPr algn="l"/>
            <a:r>
              <a:rPr lang="zh-CN" altLang="en-US" sz="1600" dirty="0">
                <a:latin typeface="微软雅黑" pitchFamily="34" charset="-122"/>
              </a:rPr>
              <a:t>－－－－－－－－－－－－－－－－－－－－－－－－－－－－－－背景图 图片宽度</a:t>
            </a:r>
            <a:endParaRPr lang="zh-CN" altLang="en-US" dirty="0">
              <a:latin typeface="微软雅黑" pitchFamily="34" charset="-122"/>
            </a:endParaRPr>
          </a:p>
        </p:txBody>
      </p:sp>
      <p:sp>
        <p:nvSpPr>
          <p:cNvPr id="22" name="矩形 21"/>
          <p:cNvSpPr/>
          <p:nvPr/>
        </p:nvSpPr>
        <p:spPr>
          <a:xfrm>
            <a:off x="3056696" y="2447496"/>
            <a:ext cx="12715964" cy="338554"/>
          </a:xfrm>
          <a:prstGeom prst="rect">
            <a:avLst/>
          </a:prstGeom>
        </p:spPr>
        <p:txBody>
          <a:bodyPr wrap="square">
            <a:spAutoFit/>
          </a:bodyPr>
          <a:lstStyle/>
          <a:p>
            <a:pPr algn="l"/>
            <a:r>
              <a:rPr lang="zh-CN" altLang="en-US" sz="1600" dirty="0">
                <a:latin typeface="微软雅黑" pitchFamily="34" charset="-122"/>
              </a:rPr>
              <a:t>－－－－－－－－－－－－－－－－－－－－－－－－－－－－－－背景图 图片高度</a:t>
            </a:r>
          </a:p>
        </p:txBody>
      </p:sp>
      <p:sp>
        <p:nvSpPr>
          <p:cNvPr id="25" name="矩形 24"/>
          <p:cNvSpPr/>
          <p:nvPr/>
        </p:nvSpPr>
        <p:spPr>
          <a:xfrm>
            <a:off x="9144064" y="3929058"/>
            <a:ext cx="6700034" cy="338554"/>
          </a:xfrm>
          <a:prstGeom prst="rect">
            <a:avLst/>
          </a:prstGeom>
        </p:spPr>
        <p:txBody>
          <a:bodyPr wrap="square">
            <a:spAutoFit/>
          </a:bodyPr>
          <a:lstStyle/>
          <a:p>
            <a:pPr algn="l"/>
            <a:r>
              <a:rPr lang="zh-CN" altLang="en-US" sz="1600" dirty="0">
                <a:latin typeface="微软雅黑" pitchFamily="34" charset="-122"/>
              </a:rPr>
              <a:t>－－－－－－－－－－－－－－－－－熄屏模式日期 开始</a:t>
            </a:r>
            <a:endParaRPr lang="zh-CN" altLang="en-US" dirty="0">
              <a:latin typeface="微软雅黑" pitchFamily="34" charset="-122"/>
            </a:endParaRPr>
          </a:p>
        </p:txBody>
      </p:sp>
      <p:sp>
        <p:nvSpPr>
          <p:cNvPr id="29" name="矩形 28"/>
          <p:cNvSpPr/>
          <p:nvPr/>
        </p:nvSpPr>
        <p:spPr>
          <a:xfrm>
            <a:off x="11915008" y="4714876"/>
            <a:ext cx="4572032" cy="338554"/>
          </a:xfrm>
          <a:prstGeom prst="rect">
            <a:avLst/>
          </a:prstGeom>
        </p:spPr>
        <p:txBody>
          <a:bodyPr wrap="square">
            <a:spAutoFit/>
          </a:bodyPr>
          <a:lstStyle/>
          <a:p>
            <a:pPr algn="l"/>
            <a:r>
              <a:rPr lang="zh-CN" altLang="en-US" sz="1600" dirty="0">
                <a:latin typeface="微软雅黑" pitchFamily="34" charset="-122"/>
              </a:rPr>
              <a:t>－－－－－简体中文日期  图片文件名</a:t>
            </a:r>
            <a:endParaRPr lang="zh-CN" altLang="en-US" dirty="0">
              <a:latin typeface="微软雅黑" pitchFamily="34" charset="-122"/>
            </a:endParaRPr>
          </a:p>
        </p:txBody>
      </p:sp>
      <p:sp>
        <p:nvSpPr>
          <p:cNvPr id="30" name="矩形 29"/>
          <p:cNvSpPr/>
          <p:nvPr/>
        </p:nvSpPr>
        <p:spPr>
          <a:xfrm>
            <a:off x="3128134" y="4304884"/>
            <a:ext cx="12001584" cy="338554"/>
          </a:xfrm>
          <a:prstGeom prst="rect">
            <a:avLst/>
          </a:prstGeom>
        </p:spPr>
        <p:txBody>
          <a:bodyPr wrap="square">
            <a:spAutoFit/>
          </a:bodyPr>
          <a:lstStyle/>
          <a:p>
            <a:pPr algn="l"/>
            <a:r>
              <a:rPr lang="zh-CN" altLang="en-US" sz="1600" dirty="0">
                <a:latin typeface="微软雅黑" pitchFamily="34" charset="-122"/>
              </a:rPr>
              <a:t>－－－－－－－－－－－－－－－－－－－－－－－－－－－－－－日期 </a:t>
            </a:r>
            <a:r>
              <a:rPr lang="en-US" altLang="zh-CN" sz="1600" dirty="0">
                <a:latin typeface="微软雅黑" pitchFamily="34" charset="-122"/>
              </a:rPr>
              <a:t>x y </a:t>
            </a:r>
            <a:r>
              <a:rPr lang="zh-CN" altLang="en-US" sz="1600" dirty="0">
                <a:latin typeface="微软雅黑" pitchFamily="34" charset="-122"/>
              </a:rPr>
              <a:t>定位坐标 </a:t>
            </a:r>
            <a:endParaRPr lang="zh-CN" altLang="en-US" dirty="0">
              <a:latin typeface="微软雅黑" pitchFamily="34" charset="-122"/>
            </a:endParaRPr>
          </a:p>
        </p:txBody>
      </p:sp>
      <p:sp>
        <p:nvSpPr>
          <p:cNvPr id="40" name="矩形 39"/>
          <p:cNvSpPr/>
          <p:nvPr/>
        </p:nvSpPr>
        <p:spPr>
          <a:xfrm>
            <a:off x="2985258" y="5662206"/>
            <a:ext cx="12073022" cy="338554"/>
          </a:xfrm>
          <a:prstGeom prst="rect">
            <a:avLst/>
          </a:prstGeom>
        </p:spPr>
        <p:txBody>
          <a:bodyPr wrap="square">
            <a:spAutoFit/>
          </a:bodyPr>
          <a:lstStyle/>
          <a:p>
            <a:pPr algn="l"/>
            <a:r>
              <a:rPr lang="zh-CN" altLang="en-US" sz="1600" dirty="0">
                <a:latin typeface="微软雅黑" pitchFamily="34" charset="-122"/>
              </a:rPr>
              <a:t>－－－－－－－－－－－－－－－－－－－－－－－－－－－－－－日期是否为两位数模式， 参数</a:t>
            </a:r>
            <a:r>
              <a:rPr lang="en-US" altLang="zh-CN" sz="1600" dirty="0">
                <a:latin typeface="微软雅黑" pitchFamily="34" charset="-122"/>
              </a:rPr>
              <a:t>0 </a:t>
            </a:r>
            <a:r>
              <a:rPr lang="zh-CN" altLang="en-US" sz="1600" dirty="0">
                <a:latin typeface="微软雅黑" pitchFamily="34" charset="-122"/>
              </a:rPr>
              <a:t>是</a:t>
            </a:r>
            <a:r>
              <a:rPr lang="en-US" altLang="zh-CN" sz="1600" dirty="0">
                <a:latin typeface="微软雅黑" pitchFamily="34" charset="-122"/>
              </a:rPr>
              <a:t>【6】</a:t>
            </a:r>
            <a:r>
              <a:rPr lang="zh-CN" altLang="en-US" sz="1600" dirty="0">
                <a:latin typeface="微软雅黑" pitchFamily="34" charset="-122"/>
              </a:rPr>
              <a:t>模式，参数</a:t>
            </a:r>
            <a:r>
              <a:rPr lang="en-US" altLang="zh-CN" sz="1600" dirty="0">
                <a:latin typeface="微软雅黑" pitchFamily="34" charset="-122"/>
              </a:rPr>
              <a:t>1 </a:t>
            </a:r>
            <a:r>
              <a:rPr lang="zh-CN" altLang="en-US" sz="1600" dirty="0">
                <a:latin typeface="微软雅黑" pitchFamily="34" charset="-122"/>
              </a:rPr>
              <a:t>是</a:t>
            </a:r>
            <a:r>
              <a:rPr lang="en-US" altLang="zh-CN" sz="1600" dirty="0">
                <a:latin typeface="微软雅黑" pitchFamily="34" charset="-122"/>
              </a:rPr>
              <a:t>【06】</a:t>
            </a:r>
            <a:endParaRPr lang="zh-CN" altLang="en-US" sz="1600" dirty="0">
              <a:latin typeface="微软雅黑" pitchFamily="34" charset="-122"/>
            </a:endParaRPr>
          </a:p>
        </p:txBody>
      </p:sp>
      <p:sp>
        <p:nvSpPr>
          <p:cNvPr id="41" name="矩形 40"/>
          <p:cNvSpPr/>
          <p:nvPr/>
        </p:nvSpPr>
        <p:spPr>
          <a:xfrm>
            <a:off x="5485588" y="6643702"/>
            <a:ext cx="10429948" cy="338554"/>
          </a:xfrm>
          <a:prstGeom prst="rect">
            <a:avLst/>
          </a:prstGeom>
        </p:spPr>
        <p:txBody>
          <a:bodyPr wrap="square">
            <a:spAutoFit/>
          </a:bodyPr>
          <a:lstStyle/>
          <a:p>
            <a:pPr algn="l"/>
            <a:r>
              <a:rPr lang="zh-CN" altLang="en-US" sz="1600" dirty="0">
                <a:latin typeface="微软雅黑" pitchFamily="34" charset="-122"/>
              </a:rPr>
              <a:t>－－－－－－－－－－－－－－－－－－－－显示级别 熄屏表盘显示专用</a:t>
            </a:r>
            <a:endParaRPr lang="zh-CN" altLang="en-US" dirty="0">
              <a:latin typeface="微软雅黑" pitchFamily="34" charset="-122"/>
            </a:endParaRPr>
          </a:p>
        </p:txBody>
      </p:sp>
      <p:sp>
        <p:nvSpPr>
          <p:cNvPr id="42" name="矩形 41"/>
          <p:cNvSpPr/>
          <p:nvPr/>
        </p:nvSpPr>
        <p:spPr>
          <a:xfrm>
            <a:off x="2985258" y="5947958"/>
            <a:ext cx="12644526" cy="338554"/>
          </a:xfrm>
          <a:prstGeom prst="rect">
            <a:avLst/>
          </a:prstGeom>
        </p:spPr>
        <p:txBody>
          <a:bodyPr wrap="square">
            <a:spAutoFit/>
          </a:bodyPr>
          <a:lstStyle/>
          <a:p>
            <a:pPr algn="l"/>
            <a:r>
              <a:rPr lang="zh-CN" altLang="en-US" sz="1600" dirty="0">
                <a:latin typeface="微软雅黑" pitchFamily="34" charset="-122"/>
              </a:rPr>
              <a:t>－－－－－－－－－－－－－－－－－－－－－－－－－－－－－－和月份数据项的前后排列时，动态位置跟随，参数</a:t>
            </a:r>
            <a:r>
              <a:rPr lang="en-US" altLang="zh-CN" sz="1600" dirty="0">
                <a:latin typeface="微软雅黑" pitchFamily="34" charset="-122"/>
              </a:rPr>
              <a:t>0</a:t>
            </a:r>
            <a:r>
              <a:rPr lang="zh-CN" altLang="en-US" sz="1600" dirty="0">
                <a:latin typeface="微软雅黑" pitchFamily="34" charset="-122"/>
              </a:rPr>
              <a:t>不跟随，参数</a:t>
            </a:r>
            <a:r>
              <a:rPr lang="en-US" altLang="zh-CN" sz="1600" dirty="0">
                <a:latin typeface="微软雅黑" pitchFamily="34" charset="-122"/>
              </a:rPr>
              <a:t>1</a:t>
            </a:r>
            <a:r>
              <a:rPr lang="zh-CN" altLang="en-US" sz="1600" dirty="0">
                <a:latin typeface="微软雅黑" pitchFamily="34" charset="-122"/>
              </a:rPr>
              <a:t>跟随</a:t>
            </a:r>
            <a:endParaRPr lang="zh-CN" altLang="en-US" dirty="0">
              <a:latin typeface="微软雅黑" pitchFamily="34" charset="-122"/>
            </a:endParaRPr>
          </a:p>
        </p:txBody>
      </p:sp>
      <p:sp>
        <p:nvSpPr>
          <p:cNvPr id="43" name="矩形 42"/>
          <p:cNvSpPr/>
          <p:nvPr/>
        </p:nvSpPr>
        <p:spPr>
          <a:xfrm>
            <a:off x="3571900" y="6372200"/>
            <a:ext cx="13058016" cy="338554"/>
          </a:xfrm>
          <a:prstGeom prst="rect">
            <a:avLst/>
          </a:prstGeom>
        </p:spPr>
        <p:txBody>
          <a:bodyPr wrap="square">
            <a:spAutoFit/>
          </a:bodyPr>
          <a:lstStyle/>
          <a:p>
            <a:pPr algn="l"/>
            <a:r>
              <a:rPr lang="zh-CN" altLang="en-US" sz="1600" dirty="0">
                <a:latin typeface="微软雅黑" pitchFamily="34" charset="-122"/>
              </a:rPr>
              <a:t>－－－－－－－－－－－－－－－－－－－－－－－－－－－－－－字符模式 是否使用手表自带字库的显示模式，</a:t>
            </a:r>
            <a:r>
              <a:rPr lang="en-US" altLang="zh-CN" sz="1600" dirty="0">
                <a:latin typeface="微软雅黑" pitchFamily="34" charset="-122"/>
              </a:rPr>
              <a:t>true </a:t>
            </a:r>
            <a:r>
              <a:rPr lang="zh-CN" altLang="en-US" sz="1600" dirty="0">
                <a:latin typeface="微软雅黑" pitchFamily="34" charset="-122"/>
              </a:rPr>
              <a:t>为使用</a:t>
            </a:r>
            <a:endParaRPr lang="zh-CN" altLang="en-US" dirty="0">
              <a:latin typeface="微软雅黑" pitchFamily="34" charset="-122"/>
            </a:endParaRPr>
          </a:p>
        </p:txBody>
      </p:sp>
      <p:sp>
        <p:nvSpPr>
          <p:cNvPr id="36" name="矩形 35"/>
          <p:cNvSpPr/>
          <p:nvPr/>
        </p:nvSpPr>
        <p:spPr>
          <a:xfrm>
            <a:off x="11915008" y="4929190"/>
            <a:ext cx="3857652" cy="338554"/>
          </a:xfrm>
          <a:prstGeom prst="rect">
            <a:avLst/>
          </a:prstGeom>
        </p:spPr>
        <p:txBody>
          <a:bodyPr wrap="square">
            <a:spAutoFit/>
          </a:bodyPr>
          <a:lstStyle/>
          <a:p>
            <a:pPr algn="l"/>
            <a:r>
              <a:rPr lang="zh-CN" altLang="en-US" sz="1600" dirty="0">
                <a:latin typeface="微软雅黑" pitchFamily="34" charset="-122"/>
              </a:rPr>
              <a:t>－－－－－繁体中文日期  图片文件名</a:t>
            </a:r>
            <a:endParaRPr lang="zh-CN" altLang="en-US" dirty="0">
              <a:latin typeface="微软雅黑" pitchFamily="34" charset="-122"/>
            </a:endParaRPr>
          </a:p>
        </p:txBody>
      </p:sp>
      <p:sp>
        <p:nvSpPr>
          <p:cNvPr id="37" name="矩形 36"/>
          <p:cNvSpPr/>
          <p:nvPr/>
        </p:nvSpPr>
        <p:spPr>
          <a:xfrm>
            <a:off x="11915008" y="5143504"/>
            <a:ext cx="4572032" cy="338554"/>
          </a:xfrm>
          <a:prstGeom prst="rect">
            <a:avLst/>
          </a:prstGeom>
        </p:spPr>
        <p:txBody>
          <a:bodyPr wrap="square">
            <a:spAutoFit/>
          </a:bodyPr>
          <a:lstStyle/>
          <a:p>
            <a:pPr algn="l"/>
            <a:r>
              <a:rPr lang="zh-CN" altLang="en-US" sz="1600" dirty="0">
                <a:latin typeface="微软雅黑" pitchFamily="34" charset="-122"/>
              </a:rPr>
              <a:t>－－－－－英文日期  图片文件名</a:t>
            </a:r>
            <a:endParaRPr lang="zh-CN" altLang="en-US" dirty="0">
              <a:latin typeface="微软雅黑" pitchFamily="34" charset="-122"/>
            </a:endParaRPr>
          </a:p>
        </p:txBody>
      </p:sp>
      <p:sp>
        <p:nvSpPr>
          <p:cNvPr id="46" name="矩形 45"/>
          <p:cNvSpPr/>
          <p:nvPr/>
        </p:nvSpPr>
        <p:spPr>
          <a:xfrm>
            <a:off x="4914084" y="5429256"/>
            <a:ext cx="10572824" cy="338554"/>
          </a:xfrm>
          <a:prstGeom prst="rect">
            <a:avLst/>
          </a:prstGeom>
        </p:spPr>
        <p:txBody>
          <a:bodyPr wrap="square">
            <a:spAutoFit/>
          </a:bodyPr>
          <a:lstStyle/>
          <a:p>
            <a:pPr algn="l"/>
            <a:r>
              <a:rPr lang="zh-CN" altLang="en-US" sz="1600" dirty="0">
                <a:latin typeface="微软雅黑" pitchFamily="34" charset="-122"/>
              </a:rPr>
              <a:t>－－－－－－－－－－－－－－－－－－－－－－－－日期  显示区域内的对齐方式 居中 顶端对齐 </a:t>
            </a:r>
            <a:endParaRPr lang="zh-CN" altLang="en-US" dirty="0">
              <a:latin typeface="微软雅黑" pitchFamily="34" charset="-122"/>
            </a:endParaRPr>
          </a:p>
        </p:txBody>
      </p:sp>
      <p:sp>
        <p:nvSpPr>
          <p:cNvPr id="47" name="矩形 46"/>
          <p:cNvSpPr/>
          <p:nvPr/>
        </p:nvSpPr>
        <p:spPr>
          <a:xfrm>
            <a:off x="2985258" y="6177662"/>
            <a:ext cx="12001584" cy="338554"/>
          </a:xfrm>
          <a:prstGeom prst="rect">
            <a:avLst/>
          </a:prstGeom>
        </p:spPr>
        <p:txBody>
          <a:bodyPr wrap="square">
            <a:spAutoFit/>
          </a:bodyPr>
          <a:lstStyle/>
          <a:p>
            <a:pPr algn="l"/>
            <a:r>
              <a:rPr lang="zh-CN" altLang="en-US" sz="1600" dirty="0">
                <a:latin typeface="微软雅黑" pitchFamily="34" charset="-122"/>
              </a:rPr>
              <a:t>－－－－－－－－－－－－－－－－－－－－－－－－－－－－－－数字的字间距</a:t>
            </a:r>
            <a:endParaRPr lang="zh-CN" altLang="en-US" dirty="0">
              <a:latin typeface="微软雅黑" pitchFamily="34" charset="-122"/>
            </a:endParaRPr>
          </a:p>
        </p:txBody>
      </p:sp>
    </p:spTree>
    <p:extLst>
      <p:ext uri="{BB962C8B-B14F-4D97-AF65-F5344CB8AC3E}">
        <p14:creationId xmlns:p14="http://schemas.microsoft.com/office/powerpoint/2010/main" xmlns="" val="2111152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双大括号 38"/>
          <p:cNvSpPr/>
          <p:nvPr/>
        </p:nvSpPr>
        <p:spPr bwMode="auto">
          <a:xfrm>
            <a:off x="270614" y="3929058"/>
            <a:ext cx="15359170" cy="2286016"/>
          </a:xfrm>
          <a:prstGeom prst="bracePair">
            <a:avLst/>
          </a:prstGeom>
          <a:solidFill>
            <a:schemeClr val="accent1">
              <a:lumMod val="20000"/>
              <a:lumOff val="80000"/>
            </a:schemeClr>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38" name="双大括号 37"/>
          <p:cNvSpPr/>
          <p:nvPr/>
        </p:nvSpPr>
        <p:spPr bwMode="auto">
          <a:xfrm>
            <a:off x="270614" y="1500166"/>
            <a:ext cx="15359170" cy="2214578"/>
          </a:xfrm>
          <a:prstGeom prst="bracePair">
            <a:avLst/>
          </a:prstGeom>
          <a:solidFill>
            <a:srgbClr val="FFC0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4" name="文本占位符 1"/>
          <p:cNvSpPr>
            <a:spLocks noGrp="1"/>
          </p:cNvSpPr>
          <p:nvPr>
            <p:ph type="body" sz="quarter" idx="14"/>
          </p:nvPr>
        </p:nvSpPr>
        <p:spPr/>
        <p:txBody>
          <a:bodyPr anchor="ctr"/>
          <a:lstStyle/>
          <a:p>
            <a:r>
              <a:rPr lang="zh-CN" altLang="en-US" dirty="0">
                <a:latin typeface="Arial" panose="020B0604020202020204" pitchFamily="34" charset="0"/>
                <a:cs typeface="Arial" panose="020B0604020202020204" pitchFamily="34" charset="0"/>
              </a:rPr>
              <a:t>表盘代码描述</a:t>
            </a:r>
            <a:endParaRPr lang="en-US" altLang="zh-CN" dirty="0">
              <a:latin typeface="Arial" panose="020B0604020202020204" pitchFamily="34" charset="0"/>
              <a:cs typeface="Arial" panose="020B0604020202020204" pitchFamily="34" charset="0"/>
            </a:endParaRPr>
          </a:p>
        </p:txBody>
      </p:sp>
      <p:sp>
        <p:nvSpPr>
          <p:cNvPr id="19" name="TextBox 18"/>
          <p:cNvSpPr txBox="1"/>
          <p:nvPr/>
        </p:nvSpPr>
        <p:spPr>
          <a:xfrm>
            <a:off x="556366" y="1500166"/>
            <a:ext cx="13216030" cy="4770537"/>
          </a:xfrm>
          <a:prstGeom prst="rect">
            <a:avLst/>
          </a:prstGeom>
          <a:noFill/>
        </p:spPr>
        <p:txBody>
          <a:bodyPr wrap="square" rtlCol="0">
            <a:spAutoFit/>
          </a:bodyPr>
          <a:lstStyle/>
          <a:p>
            <a:pPr algn="l"/>
            <a:r>
              <a:rPr lang="en-US" altLang="zh-CN" sz="1600" dirty="0" err="1">
                <a:latin typeface="微软雅黑" pitchFamily="34" charset="-122"/>
              </a:rPr>
              <a:t>normal$_$digital_clock$_$img_time</a:t>
            </a:r>
            <a:r>
              <a:rPr lang="en-US" altLang="zh-CN" sz="1600" dirty="0">
                <a:latin typeface="微软雅黑" pitchFamily="34" charset="-122"/>
              </a:rPr>
              <a:t> = </a:t>
            </a:r>
            <a:r>
              <a:rPr lang="en-US" altLang="zh-CN" sz="1600" dirty="0" err="1">
                <a:latin typeface="微软雅黑" pitchFamily="34" charset="-122"/>
              </a:rPr>
              <a:t>hmUI.createWidget</a:t>
            </a:r>
            <a:r>
              <a:rPr lang="en-US" altLang="zh-CN" sz="1600" dirty="0">
                <a:latin typeface="微软雅黑" pitchFamily="34" charset="-122"/>
              </a:rPr>
              <a:t>(</a:t>
            </a:r>
            <a:r>
              <a:rPr lang="en-US" altLang="zh-CN" sz="1600" dirty="0" err="1">
                <a:latin typeface="微软雅黑" pitchFamily="34" charset="-122"/>
              </a:rPr>
              <a:t>hmUI.widget.IMG_TIME</a:t>
            </a:r>
            <a:r>
              <a:rPr lang="en-US" altLang="zh-CN" sz="1600" dirty="0">
                <a:latin typeface="微软雅黑" pitchFamily="34" charset="-122"/>
              </a:rPr>
              <a:t>, {</a:t>
            </a:r>
          </a:p>
          <a:p>
            <a:pPr algn="l"/>
            <a:r>
              <a:rPr lang="en-US" altLang="zh-CN" sz="1600" dirty="0">
                <a:latin typeface="微软雅黑" pitchFamily="34" charset="-122"/>
              </a:rPr>
              <a:t>              </a:t>
            </a:r>
            <a:r>
              <a:rPr lang="en-US" altLang="zh-CN" sz="1600" dirty="0" err="1">
                <a:latin typeface="微软雅黑" pitchFamily="34" charset="-122"/>
              </a:rPr>
              <a:t>hour_zero</a:t>
            </a:r>
            <a:r>
              <a:rPr lang="en-US" altLang="zh-CN" sz="1600" dirty="0">
                <a:latin typeface="微软雅黑" pitchFamily="34" charset="-122"/>
              </a:rPr>
              <a:t>: 1,</a:t>
            </a:r>
          </a:p>
          <a:p>
            <a:pPr algn="l"/>
            <a:r>
              <a:rPr lang="en-US" altLang="zh-CN" sz="1600" dirty="0">
                <a:latin typeface="微软雅黑" pitchFamily="34" charset="-122"/>
              </a:rPr>
              <a:t>              </a:t>
            </a:r>
            <a:r>
              <a:rPr lang="en-US" altLang="zh-CN" sz="1600" dirty="0" err="1">
                <a:latin typeface="微软雅黑" pitchFamily="34" charset="-122"/>
              </a:rPr>
              <a:t>hour_startX</a:t>
            </a:r>
            <a:r>
              <a:rPr lang="en-US" altLang="zh-CN" sz="1600" dirty="0">
                <a:latin typeface="微软雅黑" pitchFamily="34" charset="-122"/>
              </a:rPr>
              <a:t>: 22,</a:t>
            </a:r>
          </a:p>
          <a:p>
            <a:pPr algn="l"/>
            <a:r>
              <a:rPr lang="en-US" altLang="zh-CN" sz="1600" dirty="0">
                <a:latin typeface="微软雅黑" pitchFamily="34" charset="-122"/>
              </a:rPr>
              <a:t>              </a:t>
            </a:r>
            <a:r>
              <a:rPr lang="en-US" altLang="zh-CN" sz="1600" dirty="0" err="1">
                <a:latin typeface="微软雅黑" pitchFamily="34" charset="-122"/>
              </a:rPr>
              <a:t>hour_startY</a:t>
            </a:r>
            <a:r>
              <a:rPr lang="en-US" altLang="zh-CN" sz="1600" dirty="0">
                <a:latin typeface="微软雅黑" pitchFamily="34" charset="-122"/>
              </a:rPr>
              <a:t>: 24,</a:t>
            </a:r>
          </a:p>
          <a:p>
            <a:pPr algn="l"/>
            <a:r>
              <a:rPr lang="en-US" altLang="zh-CN" sz="1600" dirty="0">
                <a:latin typeface="微软雅黑" pitchFamily="34" charset="-122"/>
              </a:rPr>
              <a:t>              </a:t>
            </a:r>
            <a:r>
              <a:rPr lang="en-US" altLang="zh-CN" sz="1600" dirty="0" err="1">
                <a:latin typeface="微软雅黑" pitchFamily="34" charset="-122"/>
              </a:rPr>
              <a:t>hour_array</a:t>
            </a:r>
            <a:r>
              <a:rPr lang="en-US" altLang="zh-CN" sz="1600" dirty="0">
                <a:latin typeface="微软雅黑" pitchFamily="34" charset="-122"/>
              </a:rPr>
              <a:t>: ["2.png","3.png","4.png","5.png","6.png","7.png","8.png","9.png","10.png","11.png"],</a:t>
            </a:r>
          </a:p>
          <a:p>
            <a:pPr algn="l"/>
            <a:r>
              <a:rPr lang="en-US" altLang="zh-CN" sz="1600" dirty="0">
                <a:latin typeface="微软雅黑" pitchFamily="34" charset="-122"/>
              </a:rPr>
              <a:t>              </a:t>
            </a:r>
            <a:r>
              <a:rPr lang="en-US" altLang="zh-CN" sz="1600" dirty="0" err="1">
                <a:latin typeface="微软雅黑" pitchFamily="34" charset="-122"/>
              </a:rPr>
              <a:t>hour_space</a:t>
            </a:r>
            <a:r>
              <a:rPr lang="en-US" altLang="zh-CN" sz="1600" dirty="0">
                <a:latin typeface="微软雅黑" pitchFamily="34" charset="-122"/>
              </a:rPr>
              <a:t>: 20,</a:t>
            </a:r>
          </a:p>
          <a:p>
            <a:pPr algn="l"/>
            <a:r>
              <a:rPr lang="en-US" altLang="zh-CN" sz="1600" dirty="0">
                <a:latin typeface="微软雅黑" pitchFamily="34" charset="-122"/>
              </a:rPr>
              <a:t>              </a:t>
            </a:r>
            <a:r>
              <a:rPr lang="en-US" altLang="zh-CN" sz="1600" dirty="0" err="1">
                <a:latin typeface="微软雅黑" pitchFamily="34" charset="-122"/>
              </a:rPr>
              <a:t>hour_align</a:t>
            </a:r>
            <a:r>
              <a:rPr lang="en-US" altLang="zh-CN" sz="1600" dirty="0">
                <a:latin typeface="微软雅黑" pitchFamily="34" charset="-122"/>
              </a:rPr>
              <a:t>: </a:t>
            </a:r>
            <a:r>
              <a:rPr lang="en-US" altLang="zh-CN" sz="1600" dirty="0" err="1">
                <a:latin typeface="微软雅黑" pitchFamily="34" charset="-122"/>
              </a:rPr>
              <a:t>hmUI.align.LEFT</a:t>
            </a:r>
            <a:r>
              <a:rPr lang="en-US" altLang="zh-CN" sz="1600" dirty="0">
                <a:latin typeface="微软雅黑" pitchFamily="34" charset="-122"/>
              </a:rPr>
              <a:t>,</a:t>
            </a:r>
          </a:p>
          <a:p>
            <a:pPr algn="l"/>
            <a:r>
              <a:rPr lang="en-US" altLang="zh-CN" sz="1600" dirty="0">
                <a:latin typeface="微软雅黑" pitchFamily="34" charset="-122"/>
              </a:rPr>
              <a:t>              </a:t>
            </a:r>
            <a:r>
              <a:rPr lang="en-US" altLang="zh-CN" sz="1600" dirty="0" err="1">
                <a:latin typeface="微软雅黑" pitchFamily="34" charset="-122"/>
              </a:rPr>
              <a:t>show_level</a:t>
            </a:r>
            <a:r>
              <a:rPr lang="en-US" altLang="zh-CN" sz="1600" dirty="0">
                <a:latin typeface="微软雅黑" pitchFamily="34" charset="-122"/>
              </a:rPr>
              <a:t>: </a:t>
            </a:r>
            <a:r>
              <a:rPr lang="en-US" altLang="zh-CN" sz="1600" dirty="0" err="1">
                <a:latin typeface="微软雅黑" pitchFamily="34" charset="-122"/>
              </a:rPr>
              <a:t>hmUI.show_level.ONLY_NORMAL</a:t>
            </a:r>
            <a:r>
              <a:rPr lang="en-US" altLang="zh-CN" sz="1600" dirty="0">
                <a:latin typeface="微软雅黑" pitchFamily="34" charset="-122"/>
              </a:rPr>
              <a:t>,</a:t>
            </a:r>
          </a:p>
          <a:p>
            <a:pPr algn="l"/>
            <a:r>
              <a:rPr lang="en-US" altLang="zh-CN" sz="1600" dirty="0">
                <a:latin typeface="微软雅黑" pitchFamily="34" charset="-122"/>
              </a:rPr>
              <a:t>            });</a:t>
            </a:r>
          </a:p>
          <a:p>
            <a:pPr algn="l"/>
            <a:endParaRPr lang="en-US" altLang="zh-CN" sz="1600" dirty="0">
              <a:latin typeface="微软雅黑" pitchFamily="34" charset="-122"/>
            </a:endParaRPr>
          </a:p>
          <a:p>
            <a:pPr algn="l"/>
            <a:r>
              <a:rPr lang="en-US" altLang="zh-CN" sz="1600" dirty="0" err="1">
                <a:latin typeface="微软雅黑" pitchFamily="34" charset="-122"/>
              </a:rPr>
              <a:t>idle$_$digital_clock$_$img_time</a:t>
            </a:r>
            <a:r>
              <a:rPr lang="en-US" altLang="zh-CN" sz="1600" dirty="0">
                <a:latin typeface="微软雅黑" pitchFamily="34" charset="-122"/>
              </a:rPr>
              <a:t> = </a:t>
            </a:r>
            <a:r>
              <a:rPr lang="en-US" altLang="zh-CN" sz="1600" dirty="0" err="1">
                <a:latin typeface="微软雅黑" pitchFamily="34" charset="-122"/>
              </a:rPr>
              <a:t>hmUI.createWidget</a:t>
            </a:r>
            <a:r>
              <a:rPr lang="en-US" altLang="zh-CN" sz="1600" dirty="0">
                <a:latin typeface="微软雅黑" pitchFamily="34" charset="-122"/>
              </a:rPr>
              <a:t>(</a:t>
            </a:r>
            <a:r>
              <a:rPr lang="en-US" altLang="zh-CN" sz="1600" dirty="0" err="1">
                <a:latin typeface="微软雅黑" pitchFamily="34" charset="-122"/>
              </a:rPr>
              <a:t>hmUI.widget.IMG_TIME</a:t>
            </a:r>
            <a:r>
              <a:rPr lang="en-US" altLang="zh-CN" sz="1600" dirty="0">
                <a:latin typeface="微软雅黑" pitchFamily="34" charset="-122"/>
              </a:rPr>
              <a:t>, {</a:t>
            </a:r>
          </a:p>
          <a:p>
            <a:pPr algn="l"/>
            <a:r>
              <a:rPr lang="en-US" altLang="zh-CN" sz="1600" dirty="0">
                <a:latin typeface="微软雅黑" pitchFamily="34" charset="-122"/>
              </a:rPr>
              <a:t>              </a:t>
            </a:r>
            <a:r>
              <a:rPr lang="en-US" altLang="zh-CN" sz="1600" dirty="0" err="1">
                <a:latin typeface="微软雅黑" pitchFamily="34" charset="-122"/>
              </a:rPr>
              <a:t>hour_zero</a:t>
            </a:r>
            <a:r>
              <a:rPr lang="en-US" altLang="zh-CN" sz="1600" dirty="0">
                <a:latin typeface="微软雅黑" pitchFamily="34" charset="-122"/>
              </a:rPr>
              <a:t>: 1,</a:t>
            </a:r>
          </a:p>
          <a:p>
            <a:pPr algn="l"/>
            <a:r>
              <a:rPr lang="en-US" altLang="zh-CN" sz="1600" dirty="0">
                <a:latin typeface="微软雅黑" pitchFamily="34" charset="-122"/>
              </a:rPr>
              <a:t>              </a:t>
            </a:r>
            <a:r>
              <a:rPr lang="en-US" altLang="zh-CN" sz="1600" dirty="0" err="1">
                <a:latin typeface="微软雅黑" pitchFamily="34" charset="-122"/>
              </a:rPr>
              <a:t>hour_startX</a:t>
            </a:r>
            <a:r>
              <a:rPr lang="en-US" altLang="zh-CN" sz="1600" dirty="0">
                <a:latin typeface="微软雅黑" pitchFamily="34" charset="-122"/>
              </a:rPr>
              <a:t>: 22,</a:t>
            </a:r>
          </a:p>
          <a:p>
            <a:pPr algn="l"/>
            <a:r>
              <a:rPr lang="en-US" altLang="zh-CN" sz="1600" dirty="0">
                <a:latin typeface="微软雅黑" pitchFamily="34" charset="-122"/>
              </a:rPr>
              <a:t>              </a:t>
            </a:r>
            <a:r>
              <a:rPr lang="en-US" altLang="zh-CN" sz="1600" dirty="0" err="1">
                <a:latin typeface="微软雅黑" pitchFamily="34" charset="-122"/>
              </a:rPr>
              <a:t>hour_startY</a:t>
            </a:r>
            <a:r>
              <a:rPr lang="en-US" altLang="zh-CN" sz="1600" dirty="0">
                <a:latin typeface="微软雅黑" pitchFamily="34" charset="-122"/>
              </a:rPr>
              <a:t>: 24,</a:t>
            </a:r>
          </a:p>
          <a:p>
            <a:pPr algn="l"/>
            <a:r>
              <a:rPr lang="en-US" altLang="zh-CN" sz="1600" dirty="0">
                <a:latin typeface="微软雅黑" pitchFamily="34" charset="-122"/>
              </a:rPr>
              <a:t>              </a:t>
            </a:r>
            <a:r>
              <a:rPr lang="en-US" altLang="zh-CN" sz="1600" dirty="0" err="1">
                <a:latin typeface="微软雅黑" pitchFamily="34" charset="-122"/>
              </a:rPr>
              <a:t>hour_array</a:t>
            </a:r>
            <a:r>
              <a:rPr lang="en-US" altLang="zh-CN" sz="1600" dirty="0">
                <a:latin typeface="微软雅黑" pitchFamily="34" charset="-122"/>
              </a:rPr>
              <a:t>: ["17.png","18.png","19.png","20.png","21.png","22.png","23.png","24.png","25.png","26.png"],</a:t>
            </a:r>
          </a:p>
          <a:p>
            <a:pPr algn="l"/>
            <a:r>
              <a:rPr lang="en-US" altLang="zh-CN" sz="1600" dirty="0">
                <a:latin typeface="微软雅黑" pitchFamily="34" charset="-122"/>
              </a:rPr>
              <a:t>              </a:t>
            </a:r>
            <a:r>
              <a:rPr lang="en-US" altLang="zh-CN" sz="1600" dirty="0" err="1">
                <a:latin typeface="微软雅黑" pitchFamily="34" charset="-122"/>
              </a:rPr>
              <a:t>hour_space</a:t>
            </a:r>
            <a:r>
              <a:rPr lang="en-US" altLang="zh-CN" sz="1600" dirty="0">
                <a:latin typeface="微软雅黑" pitchFamily="34" charset="-122"/>
              </a:rPr>
              <a:t>: 20,</a:t>
            </a:r>
          </a:p>
          <a:p>
            <a:pPr algn="l"/>
            <a:r>
              <a:rPr lang="en-US" altLang="zh-CN" sz="1600" dirty="0">
                <a:latin typeface="微软雅黑" pitchFamily="34" charset="-122"/>
              </a:rPr>
              <a:t>              </a:t>
            </a:r>
            <a:r>
              <a:rPr lang="en-US" altLang="zh-CN" sz="1600" dirty="0" err="1">
                <a:latin typeface="微软雅黑" pitchFamily="34" charset="-122"/>
              </a:rPr>
              <a:t>hour_align</a:t>
            </a:r>
            <a:r>
              <a:rPr lang="en-US" altLang="zh-CN" sz="1600" dirty="0">
                <a:latin typeface="微软雅黑" pitchFamily="34" charset="-122"/>
              </a:rPr>
              <a:t>: </a:t>
            </a:r>
            <a:r>
              <a:rPr lang="en-US" altLang="zh-CN" sz="1600" dirty="0" err="1">
                <a:latin typeface="微软雅黑" pitchFamily="34" charset="-122"/>
              </a:rPr>
              <a:t>hmUI.align.LEFT</a:t>
            </a:r>
            <a:r>
              <a:rPr lang="en-US" altLang="zh-CN" sz="1600" dirty="0">
                <a:latin typeface="微软雅黑" pitchFamily="34" charset="-122"/>
              </a:rPr>
              <a:t>,</a:t>
            </a:r>
          </a:p>
          <a:p>
            <a:pPr algn="l"/>
            <a:r>
              <a:rPr lang="en-US" altLang="zh-CN" sz="1600" dirty="0">
                <a:latin typeface="微软雅黑" pitchFamily="34" charset="-122"/>
              </a:rPr>
              <a:t>              </a:t>
            </a:r>
            <a:r>
              <a:rPr lang="en-US" altLang="zh-CN" sz="1600" dirty="0" err="1">
                <a:latin typeface="微软雅黑" pitchFamily="34" charset="-122"/>
              </a:rPr>
              <a:t>show_level</a:t>
            </a:r>
            <a:r>
              <a:rPr lang="en-US" altLang="zh-CN" sz="1600" dirty="0">
                <a:latin typeface="微软雅黑" pitchFamily="34" charset="-122"/>
              </a:rPr>
              <a:t>: </a:t>
            </a:r>
            <a:r>
              <a:rPr lang="en-US" altLang="zh-CN" sz="1600" dirty="0" err="1">
                <a:latin typeface="微软雅黑" pitchFamily="34" charset="-122"/>
              </a:rPr>
              <a:t>hmUI.show_level.ONAL_AOD</a:t>
            </a:r>
            <a:r>
              <a:rPr lang="en-US" altLang="zh-CN" sz="1600" dirty="0">
                <a:latin typeface="微软雅黑" pitchFamily="34" charset="-122"/>
              </a:rPr>
              <a:t>,</a:t>
            </a:r>
          </a:p>
          <a:p>
            <a:pPr algn="l"/>
            <a:r>
              <a:rPr lang="en-US" altLang="zh-CN" sz="1600" dirty="0">
                <a:latin typeface="微软雅黑" pitchFamily="34" charset="-122"/>
              </a:rPr>
              <a:t>            });</a:t>
            </a:r>
            <a:endParaRPr lang="zh-CN" altLang="en-US" sz="1600" dirty="0">
              <a:latin typeface="微软雅黑" pitchFamily="34" charset="-122"/>
            </a:endParaRPr>
          </a:p>
        </p:txBody>
      </p:sp>
      <p:sp>
        <p:nvSpPr>
          <p:cNvPr id="26" name="矩形 25"/>
          <p:cNvSpPr/>
          <p:nvPr/>
        </p:nvSpPr>
        <p:spPr>
          <a:xfrm>
            <a:off x="8993222" y="1500166"/>
            <a:ext cx="6708000" cy="338554"/>
          </a:xfrm>
          <a:prstGeom prst="rect">
            <a:avLst/>
          </a:prstGeom>
        </p:spPr>
        <p:txBody>
          <a:bodyPr wrap="square">
            <a:spAutoFit/>
          </a:bodyPr>
          <a:lstStyle/>
          <a:p>
            <a:pPr algn="l"/>
            <a:r>
              <a:rPr lang="zh-CN" altLang="en-US" sz="1600" dirty="0">
                <a:latin typeface="微软雅黑" pitchFamily="34" charset="-122"/>
              </a:rPr>
              <a:t>－－－－－－－－－－ 正常模式数字时间  开始</a:t>
            </a:r>
            <a:endParaRPr lang="zh-CN" altLang="en-US" dirty="0">
              <a:latin typeface="微软雅黑" pitchFamily="34" charset="-122"/>
            </a:endParaRPr>
          </a:p>
        </p:txBody>
      </p:sp>
      <p:sp>
        <p:nvSpPr>
          <p:cNvPr id="27" name="矩形 26"/>
          <p:cNvSpPr/>
          <p:nvPr/>
        </p:nvSpPr>
        <p:spPr>
          <a:xfrm>
            <a:off x="3342448" y="2143108"/>
            <a:ext cx="10429948" cy="338554"/>
          </a:xfrm>
          <a:prstGeom prst="rect">
            <a:avLst/>
          </a:prstGeom>
        </p:spPr>
        <p:txBody>
          <a:bodyPr wrap="square">
            <a:spAutoFit/>
          </a:bodyPr>
          <a:lstStyle/>
          <a:p>
            <a:pPr algn="l"/>
            <a:r>
              <a:rPr lang="zh-CN" altLang="en-US" sz="1600" dirty="0">
                <a:latin typeface="微软雅黑" pitchFamily="34" charset="-122"/>
              </a:rPr>
              <a:t>－－－－－－－－－－－－－－－－－－－－－－－－－－－－－－数字时间 小时   </a:t>
            </a:r>
            <a:r>
              <a:rPr lang="en-US" altLang="zh-CN" sz="1600" dirty="0">
                <a:latin typeface="微软雅黑" pitchFamily="34" charset="-122"/>
              </a:rPr>
              <a:t>x y </a:t>
            </a:r>
            <a:r>
              <a:rPr lang="zh-CN" altLang="en-US" sz="1600" dirty="0">
                <a:latin typeface="微软雅黑" pitchFamily="34" charset="-122"/>
              </a:rPr>
              <a:t>定位坐标</a:t>
            </a:r>
            <a:endParaRPr lang="zh-CN" altLang="en-US" dirty="0">
              <a:latin typeface="微软雅黑" pitchFamily="34" charset="-122"/>
            </a:endParaRPr>
          </a:p>
        </p:txBody>
      </p:sp>
      <p:sp>
        <p:nvSpPr>
          <p:cNvPr id="28" name="矩形 27"/>
          <p:cNvSpPr/>
          <p:nvPr/>
        </p:nvSpPr>
        <p:spPr>
          <a:xfrm>
            <a:off x="10835472" y="2518934"/>
            <a:ext cx="4937188" cy="338554"/>
          </a:xfrm>
          <a:prstGeom prst="rect">
            <a:avLst/>
          </a:prstGeom>
        </p:spPr>
        <p:txBody>
          <a:bodyPr wrap="square">
            <a:spAutoFit/>
          </a:bodyPr>
          <a:lstStyle/>
          <a:p>
            <a:pPr algn="l"/>
            <a:r>
              <a:rPr lang="zh-CN" altLang="en-US" sz="1600" dirty="0">
                <a:latin typeface="微软雅黑" pitchFamily="34" charset="-122"/>
              </a:rPr>
              <a:t>－－－－－－－数字时间 图片文件名</a:t>
            </a:r>
          </a:p>
        </p:txBody>
      </p:sp>
      <p:sp>
        <p:nvSpPr>
          <p:cNvPr id="14" name="矩形 13"/>
          <p:cNvSpPr/>
          <p:nvPr/>
        </p:nvSpPr>
        <p:spPr>
          <a:xfrm>
            <a:off x="5914216" y="3233314"/>
            <a:ext cx="9708396" cy="338554"/>
          </a:xfrm>
          <a:prstGeom prst="rect">
            <a:avLst/>
          </a:prstGeom>
        </p:spPr>
        <p:txBody>
          <a:bodyPr wrap="square">
            <a:spAutoFit/>
          </a:bodyPr>
          <a:lstStyle/>
          <a:p>
            <a:pPr algn="l"/>
            <a:r>
              <a:rPr lang="zh-CN" altLang="en-US" sz="1600" dirty="0">
                <a:latin typeface="微软雅黑" pitchFamily="34" charset="-122"/>
              </a:rPr>
              <a:t>－－－－－－－－－－－－－－－－－－－－－－－－－－－－显示级别  正常表盘显示专用</a:t>
            </a:r>
          </a:p>
        </p:txBody>
      </p:sp>
      <p:sp>
        <p:nvSpPr>
          <p:cNvPr id="36" name="矩形 35"/>
          <p:cNvSpPr/>
          <p:nvPr/>
        </p:nvSpPr>
        <p:spPr>
          <a:xfrm>
            <a:off x="11700694" y="4929190"/>
            <a:ext cx="3929090" cy="338554"/>
          </a:xfrm>
          <a:prstGeom prst="rect">
            <a:avLst/>
          </a:prstGeom>
        </p:spPr>
        <p:txBody>
          <a:bodyPr wrap="square">
            <a:spAutoFit/>
          </a:bodyPr>
          <a:lstStyle/>
          <a:p>
            <a:pPr algn="l"/>
            <a:r>
              <a:rPr lang="zh-CN" altLang="en-US" sz="1600" dirty="0">
                <a:latin typeface="微软雅黑" pitchFamily="34" charset="-122"/>
              </a:rPr>
              <a:t>－－－－数字时间 图片文件名</a:t>
            </a:r>
          </a:p>
        </p:txBody>
      </p:sp>
      <p:sp>
        <p:nvSpPr>
          <p:cNvPr id="24" name="矩形 23"/>
          <p:cNvSpPr/>
          <p:nvPr/>
        </p:nvSpPr>
        <p:spPr>
          <a:xfrm>
            <a:off x="3342448" y="1785918"/>
            <a:ext cx="12358774" cy="338554"/>
          </a:xfrm>
          <a:prstGeom prst="rect">
            <a:avLst/>
          </a:prstGeom>
        </p:spPr>
        <p:txBody>
          <a:bodyPr wrap="square">
            <a:spAutoFit/>
          </a:bodyPr>
          <a:lstStyle/>
          <a:p>
            <a:pPr algn="l"/>
            <a:r>
              <a:rPr lang="zh-CN" altLang="en-US" sz="1600" dirty="0">
                <a:latin typeface="微软雅黑" pitchFamily="34" charset="-122"/>
              </a:rPr>
              <a:t>－－－－－－－－－－－－－－－－－－－－－－－－－－－－数字时间 小时 是否两位数模式， 参数</a:t>
            </a:r>
            <a:r>
              <a:rPr lang="en-US" altLang="zh-CN" sz="1600" dirty="0">
                <a:latin typeface="微软雅黑" pitchFamily="34" charset="-122"/>
              </a:rPr>
              <a:t>0 </a:t>
            </a:r>
            <a:r>
              <a:rPr lang="zh-CN" altLang="en-US" sz="1600" dirty="0">
                <a:latin typeface="微软雅黑" pitchFamily="34" charset="-122"/>
              </a:rPr>
              <a:t>是</a:t>
            </a:r>
            <a:r>
              <a:rPr lang="en-US" altLang="zh-CN" sz="1600" dirty="0">
                <a:latin typeface="微软雅黑" pitchFamily="34" charset="-122"/>
              </a:rPr>
              <a:t>【6】</a:t>
            </a:r>
            <a:r>
              <a:rPr lang="zh-CN" altLang="en-US" sz="1600" dirty="0">
                <a:latin typeface="微软雅黑" pitchFamily="34" charset="-122"/>
              </a:rPr>
              <a:t>模式，参数</a:t>
            </a:r>
            <a:r>
              <a:rPr lang="en-US" altLang="zh-CN" sz="1600" dirty="0">
                <a:latin typeface="微软雅黑" pitchFamily="34" charset="-122"/>
              </a:rPr>
              <a:t>1 </a:t>
            </a:r>
            <a:r>
              <a:rPr lang="zh-CN" altLang="en-US" sz="1600" dirty="0">
                <a:latin typeface="微软雅黑" pitchFamily="34" charset="-122"/>
              </a:rPr>
              <a:t>是</a:t>
            </a:r>
            <a:r>
              <a:rPr lang="en-US" altLang="zh-CN" sz="1600" dirty="0">
                <a:latin typeface="微软雅黑" pitchFamily="34" charset="-122"/>
              </a:rPr>
              <a:t>【06】</a:t>
            </a:r>
            <a:endParaRPr lang="zh-CN" altLang="en-US" dirty="0">
              <a:latin typeface="微软雅黑" pitchFamily="34" charset="-122"/>
            </a:endParaRPr>
          </a:p>
        </p:txBody>
      </p:sp>
      <p:sp>
        <p:nvSpPr>
          <p:cNvPr id="31" name="矩形 30"/>
          <p:cNvSpPr/>
          <p:nvPr/>
        </p:nvSpPr>
        <p:spPr>
          <a:xfrm>
            <a:off x="3128134" y="2721278"/>
            <a:ext cx="9072626" cy="338554"/>
          </a:xfrm>
          <a:prstGeom prst="rect">
            <a:avLst/>
          </a:prstGeom>
        </p:spPr>
        <p:txBody>
          <a:bodyPr wrap="square">
            <a:spAutoFit/>
          </a:bodyPr>
          <a:lstStyle/>
          <a:p>
            <a:pPr algn="l"/>
            <a:r>
              <a:rPr lang="zh-CN" altLang="en-US" sz="1600" dirty="0">
                <a:latin typeface="微软雅黑" pitchFamily="34" charset="-122"/>
              </a:rPr>
              <a:t>－－－－－－－－－－－－－－－－－－－－数字时间 字间距</a:t>
            </a:r>
          </a:p>
        </p:txBody>
      </p:sp>
      <p:sp>
        <p:nvSpPr>
          <p:cNvPr id="32" name="矩形 31"/>
          <p:cNvSpPr/>
          <p:nvPr/>
        </p:nvSpPr>
        <p:spPr>
          <a:xfrm>
            <a:off x="4128266" y="3000364"/>
            <a:ext cx="9072626" cy="338554"/>
          </a:xfrm>
          <a:prstGeom prst="rect">
            <a:avLst/>
          </a:prstGeom>
        </p:spPr>
        <p:txBody>
          <a:bodyPr wrap="square">
            <a:spAutoFit/>
          </a:bodyPr>
          <a:lstStyle/>
          <a:p>
            <a:pPr algn="l"/>
            <a:r>
              <a:rPr lang="zh-CN" altLang="en-US" sz="1600" dirty="0">
                <a:latin typeface="微软雅黑" pitchFamily="34" charset="-122"/>
              </a:rPr>
              <a:t>－－－－－－－－－－－－－－－－－－－－数字时间 显示区域内的对齐方式 左对齐</a:t>
            </a:r>
          </a:p>
        </p:txBody>
      </p:sp>
      <p:sp>
        <p:nvSpPr>
          <p:cNvPr id="33" name="矩形 32"/>
          <p:cNvSpPr/>
          <p:nvPr/>
        </p:nvSpPr>
        <p:spPr>
          <a:xfrm>
            <a:off x="5914216" y="5662206"/>
            <a:ext cx="9708396" cy="338554"/>
          </a:xfrm>
          <a:prstGeom prst="rect">
            <a:avLst/>
          </a:prstGeom>
        </p:spPr>
        <p:txBody>
          <a:bodyPr wrap="square">
            <a:spAutoFit/>
          </a:bodyPr>
          <a:lstStyle/>
          <a:p>
            <a:pPr algn="l"/>
            <a:r>
              <a:rPr lang="zh-CN" altLang="en-US" sz="1600" dirty="0">
                <a:latin typeface="微软雅黑" pitchFamily="34" charset="-122"/>
              </a:rPr>
              <a:t>－－－－－－－－－－－－－－－－－－－－－－－－－－－－显示级别  熄屏表盘显示专用</a:t>
            </a:r>
          </a:p>
        </p:txBody>
      </p:sp>
      <p:sp>
        <p:nvSpPr>
          <p:cNvPr id="35" name="矩形 34"/>
          <p:cNvSpPr/>
          <p:nvPr/>
        </p:nvSpPr>
        <p:spPr>
          <a:xfrm>
            <a:off x="3128134" y="5169550"/>
            <a:ext cx="9072626" cy="338554"/>
          </a:xfrm>
          <a:prstGeom prst="rect">
            <a:avLst/>
          </a:prstGeom>
        </p:spPr>
        <p:txBody>
          <a:bodyPr wrap="square">
            <a:spAutoFit/>
          </a:bodyPr>
          <a:lstStyle/>
          <a:p>
            <a:pPr algn="l"/>
            <a:r>
              <a:rPr lang="zh-CN" altLang="en-US" sz="1600" dirty="0">
                <a:latin typeface="微软雅黑" pitchFamily="34" charset="-122"/>
              </a:rPr>
              <a:t>－－－－－－－－－－－－－－－－－－－－数字时间 字间距</a:t>
            </a:r>
          </a:p>
        </p:txBody>
      </p:sp>
      <p:sp>
        <p:nvSpPr>
          <p:cNvPr id="44" name="矩形 43"/>
          <p:cNvSpPr/>
          <p:nvPr/>
        </p:nvSpPr>
        <p:spPr>
          <a:xfrm>
            <a:off x="4128266" y="5429256"/>
            <a:ext cx="9072626" cy="338554"/>
          </a:xfrm>
          <a:prstGeom prst="rect">
            <a:avLst/>
          </a:prstGeom>
        </p:spPr>
        <p:txBody>
          <a:bodyPr wrap="square">
            <a:spAutoFit/>
          </a:bodyPr>
          <a:lstStyle/>
          <a:p>
            <a:pPr algn="l"/>
            <a:r>
              <a:rPr lang="zh-CN" altLang="en-US" sz="1600" dirty="0">
                <a:latin typeface="微软雅黑" pitchFamily="34" charset="-122"/>
              </a:rPr>
              <a:t>－－－－－－－－－－－－－－－－－－－－数字时间 显示区域内的对齐方式 左对齐</a:t>
            </a:r>
          </a:p>
        </p:txBody>
      </p:sp>
      <p:sp>
        <p:nvSpPr>
          <p:cNvPr id="45" name="矩形 44"/>
          <p:cNvSpPr/>
          <p:nvPr/>
        </p:nvSpPr>
        <p:spPr>
          <a:xfrm>
            <a:off x="2985258" y="4572000"/>
            <a:ext cx="10429948" cy="338554"/>
          </a:xfrm>
          <a:prstGeom prst="rect">
            <a:avLst/>
          </a:prstGeom>
        </p:spPr>
        <p:txBody>
          <a:bodyPr wrap="square">
            <a:spAutoFit/>
          </a:bodyPr>
          <a:lstStyle/>
          <a:p>
            <a:pPr algn="l"/>
            <a:r>
              <a:rPr lang="zh-CN" altLang="en-US" sz="1600" dirty="0">
                <a:latin typeface="微软雅黑" pitchFamily="34" charset="-122"/>
              </a:rPr>
              <a:t>－－－－－－－－－－－－－－－－－－－－－－－－－－－－－－数字时间 小时   </a:t>
            </a:r>
            <a:r>
              <a:rPr lang="en-US" altLang="zh-CN" sz="1600" dirty="0">
                <a:latin typeface="微软雅黑" pitchFamily="34" charset="-122"/>
              </a:rPr>
              <a:t>x y </a:t>
            </a:r>
            <a:r>
              <a:rPr lang="zh-CN" altLang="en-US" sz="1600" dirty="0">
                <a:latin typeface="微软雅黑" pitchFamily="34" charset="-122"/>
              </a:rPr>
              <a:t>坐标</a:t>
            </a:r>
            <a:endParaRPr lang="zh-CN" altLang="en-US" dirty="0">
              <a:latin typeface="微软雅黑" pitchFamily="34" charset="-122"/>
            </a:endParaRPr>
          </a:p>
        </p:txBody>
      </p:sp>
      <p:sp>
        <p:nvSpPr>
          <p:cNvPr id="48" name="矩形 47"/>
          <p:cNvSpPr/>
          <p:nvPr/>
        </p:nvSpPr>
        <p:spPr>
          <a:xfrm>
            <a:off x="2985258" y="4214810"/>
            <a:ext cx="12215898" cy="338554"/>
          </a:xfrm>
          <a:prstGeom prst="rect">
            <a:avLst/>
          </a:prstGeom>
        </p:spPr>
        <p:txBody>
          <a:bodyPr wrap="square">
            <a:spAutoFit/>
          </a:bodyPr>
          <a:lstStyle/>
          <a:p>
            <a:pPr algn="l"/>
            <a:r>
              <a:rPr lang="zh-CN" altLang="en-US" sz="1600" dirty="0">
                <a:latin typeface="微软雅黑" pitchFamily="34" charset="-122"/>
              </a:rPr>
              <a:t>－－－－－－－－－－－－－－－－－－－－－－－－－－数字时间 小时     是否两位数模式， 参数</a:t>
            </a:r>
            <a:r>
              <a:rPr lang="en-US" altLang="zh-CN" sz="1600" dirty="0">
                <a:latin typeface="微软雅黑" pitchFamily="34" charset="-122"/>
              </a:rPr>
              <a:t>0 </a:t>
            </a:r>
            <a:r>
              <a:rPr lang="zh-CN" altLang="en-US" sz="1600" dirty="0">
                <a:latin typeface="微软雅黑" pitchFamily="34" charset="-122"/>
              </a:rPr>
              <a:t>是</a:t>
            </a:r>
            <a:r>
              <a:rPr lang="en-US" altLang="zh-CN" sz="1600" dirty="0">
                <a:latin typeface="微软雅黑" pitchFamily="34" charset="-122"/>
              </a:rPr>
              <a:t>【6】</a:t>
            </a:r>
            <a:r>
              <a:rPr lang="zh-CN" altLang="en-US" sz="1600" dirty="0">
                <a:latin typeface="微软雅黑" pitchFamily="34" charset="-122"/>
              </a:rPr>
              <a:t>模式，参数</a:t>
            </a:r>
            <a:r>
              <a:rPr lang="en-US" altLang="zh-CN" sz="1600" dirty="0">
                <a:latin typeface="微软雅黑" pitchFamily="34" charset="-122"/>
              </a:rPr>
              <a:t>1 </a:t>
            </a:r>
            <a:r>
              <a:rPr lang="zh-CN" altLang="en-US" sz="1600" dirty="0">
                <a:latin typeface="微软雅黑" pitchFamily="34" charset="-122"/>
              </a:rPr>
              <a:t>是</a:t>
            </a:r>
            <a:r>
              <a:rPr lang="en-US" altLang="zh-CN" sz="1600" dirty="0">
                <a:latin typeface="微软雅黑" pitchFamily="34" charset="-122"/>
              </a:rPr>
              <a:t>【06】</a:t>
            </a:r>
            <a:endParaRPr lang="zh-CN" altLang="en-US" dirty="0">
              <a:latin typeface="微软雅黑" pitchFamily="34" charset="-122"/>
            </a:endParaRPr>
          </a:p>
        </p:txBody>
      </p:sp>
      <p:sp>
        <p:nvSpPr>
          <p:cNvPr id="49" name="矩形 48"/>
          <p:cNvSpPr/>
          <p:nvPr/>
        </p:nvSpPr>
        <p:spPr>
          <a:xfrm>
            <a:off x="8493156" y="3929058"/>
            <a:ext cx="6708000" cy="338554"/>
          </a:xfrm>
          <a:prstGeom prst="rect">
            <a:avLst/>
          </a:prstGeom>
        </p:spPr>
        <p:txBody>
          <a:bodyPr wrap="square">
            <a:spAutoFit/>
          </a:bodyPr>
          <a:lstStyle/>
          <a:p>
            <a:pPr algn="l"/>
            <a:r>
              <a:rPr lang="zh-CN" altLang="en-US" sz="1600" dirty="0">
                <a:latin typeface="微软雅黑" pitchFamily="34" charset="-122"/>
              </a:rPr>
              <a:t>－－－－－－－－ 熄屏模式数字时间  开始</a:t>
            </a:r>
            <a:endParaRPr lang="zh-CN" altLang="en-US" dirty="0">
              <a:latin typeface="微软雅黑" pitchFamily="34" charset="-122"/>
            </a:endParaRPr>
          </a:p>
        </p:txBody>
      </p:sp>
    </p:spTree>
    <p:extLst>
      <p:ext uri="{BB962C8B-B14F-4D97-AF65-F5344CB8AC3E}">
        <p14:creationId xmlns:p14="http://schemas.microsoft.com/office/powerpoint/2010/main" xmlns="" val="2111152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双大括号 36"/>
          <p:cNvSpPr/>
          <p:nvPr/>
        </p:nvSpPr>
        <p:spPr bwMode="auto">
          <a:xfrm>
            <a:off x="342052" y="8286776"/>
            <a:ext cx="15359170" cy="571504"/>
          </a:xfrm>
          <a:prstGeom prst="bracePair">
            <a:avLst/>
          </a:prstGeom>
          <a:solidFill>
            <a:srgbClr val="FFFF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2800" b="0" i="0" u="none" strike="noStrike" cap="none" normalizeH="0" baseline="0" dirty="0">
              <a:ln>
                <a:noFill/>
              </a:ln>
              <a:solidFill>
                <a:srgbClr val="000000"/>
              </a:solidFill>
              <a:effectLst/>
              <a:latin typeface="微软雅黑" pitchFamily="34" charset="-122"/>
              <a:ea typeface="微软雅黑" pitchFamily="34" charset="-122"/>
              <a:cs typeface="Gill Sans" pitchFamily="-109" charset="0"/>
              <a:sym typeface="Gill Sans" pitchFamily="-109" charset="0"/>
            </a:endParaRPr>
          </a:p>
        </p:txBody>
      </p:sp>
      <p:sp>
        <p:nvSpPr>
          <p:cNvPr id="38" name="双大括号 37"/>
          <p:cNvSpPr/>
          <p:nvPr/>
        </p:nvSpPr>
        <p:spPr bwMode="auto">
          <a:xfrm>
            <a:off x="270614" y="1500166"/>
            <a:ext cx="15359170" cy="4786346"/>
          </a:xfrm>
          <a:prstGeom prst="bracePair">
            <a:avLst>
              <a:gd name="adj" fmla="val 2714"/>
            </a:avLst>
          </a:prstGeom>
          <a:solidFill>
            <a:srgbClr val="FFC0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4" name="文本占位符 1"/>
          <p:cNvSpPr>
            <a:spLocks noGrp="1"/>
          </p:cNvSpPr>
          <p:nvPr>
            <p:ph type="body" sz="quarter" idx="14"/>
          </p:nvPr>
        </p:nvSpPr>
        <p:spPr/>
        <p:txBody>
          <a:bodyPr anchor="ctr"/>
          <a:lstStyle/>
          <a:p>
            <a:r>
              <a:rPr lang="zh-CN" altLang="en-US" dirty="0">
                <a:latin typeface="Arial" panose="020B0604020202020204" pitchFamily="34" charset="0"/>
                <a:cs typeface="Arial" panose="020B0604020202020204" pitchFamily="34" charset="0"/>
              </a:rPr>
              <a:t>表盘代码描述</a:t>
            </a:r>
            <a:endParaRPr lang="en-US" altLang="zh-CN" dirty="0">
              <a:latin typeface="Arial" panose="020B0604020202020204" pitchFamily="34" charset="0"/>
              <a:cs typeface="Arial" panose="020B0604020202020204" pitchFamily="34" charset="0"/>
            </a:endParaRPr>
          </a:p>
        </p:txBody>
      </p:sp>
      <p:sp>
        <p:nvSpPr>
          <p:cNvPr id="19" name="TextBox 18"/>
          <p:cNvSpPr txBox="1"/>
          <p:nvPr/>
        </p:nvSpPr>
        <p:spPr>
          <a:xfrm>
            <a:off x="556366" y="1500166"/>
            <a:ext cx="13216030" cy="7478970"/>
          </a:xfrm>
          <a:prstGeom prst="rect">
            <a:avLst/>
          </a:prstGeom>
          <a:noFill/>
        </p:spPr>
        <p:txBody>
          <a:bodyPr wrap="square" rtlCol="0">
            <a:spAutoFit/>
          </a:bodyPr>
          <a:lstStyle/>
          <a:p>
            <a:pPr algn="l"/>
            <a:r>
              <a:rPr lang="en-US" altLang="zh-CN" sz="1600" dirty="0">
                <a:latin typeface="微软雅黑" pitchFamily="34" charset="-122"/>
              </a:rPr>
              <a:t> </a:t>
            </a:r>
            <a:r>
              <a:rPr lang="en-US" altLang="zh-CN" sz="1600" dirty="0" err="1">
                <a:latin typeface="微软雅黑" pitchFamily="34" charset="-122"/>
              </a:rPr>
              <a:t>idle$_$analog_clock$_$time_pointer</a:t>
            </a:r>
            <a:r>
              <a:rPr lang="en-US" altLang="zh-CN" sz="1600" dirty="0">
                <a:latin typeface="微软雅黑" pitchFamily="34" charset="-122"/>
              </a:rPr>
              <a:t> = </a:t>
            </a:r>
            <a:r>
              <a:rPr lang="en-US" altLang="zh-CN" sz="1600" dirty="0" err="1">
                <a:latin typeface="微软雅黑" pitchFamily="34" charset="-122"/>
              </a:rPr>
              <a:t>hmUI.createWidget</a:t>
            </a:r>
            <a:r>
              <a:rPr lang="en-US" altLang="zh-CN" sz="1600" dirty="0">
                <a:latin typeface="微软雅黑" pitchFamily="34" charset="-122"/>
              </a:rPr>
              <a:t>(</a:t>
            </a:r>
            <a:r>
              <a:rPr lang="en-US" altLang="zh-CN" sz="1600" dirty="0" err="1">
                <a:latin typeface="微软雅黑" pitchFamily="34" charset="-122"/>
              </a:rPr>
              <a:t>hmUI.widget.TIME_POINTER</a:t>
            </a:r>
            <a:r>
              <a:rPr lang="en-US" altLang="zh-CN" sz="1600" dirty="0">
                <a:latin typeface="微软雅黑" pitchFamily="34" charset="-122"/>
              </a:rPr>
              <a:t>, {</a:t>
            </a:r>
          </a:p>
          <a:p>
            <a:pPr algn="l"/>
            <a:r>
              <a:rPr lang="en-US" altLang="zh-CN" sz="1600" dirty="0">
                <a:latin typeface="微软雅黑" pitchFamily="34" charset="-122"/>
              </a:rPr>
              <a:t>              </a:t>
            </a:r>
            <a:r>
              <a:rPr lang="en-US" altLang="zh-CN" sz="1600" dirty="0" err="1">
                <a:latin typeface="微软雅黑" pitchFamily="34" charset="-122"/>
              </a:rPr>
              <a:t>hour_centerX</a:t>
            </a:r>
            <a:r>
              <a:rPr lang="en-US" altLang="zh-CN" sz="1600" dirty="0">
                <a:latin typeface="微软雅黑" pitchFamily="34" charset="-122"/>
              </a:rPr>
              <a:t>: 195,</a:t>
            </a:r>
          </a:p>
          <a:p>
            <a:pPr algn="l"/>
            <a:r>
              <a:rPr lang="en-US" altLang="zh-CN" sz="1600" dirty="0">
                <a:latin typeface="微软雅黑" pitchFamily="34" charset="-122"/>
              </a:rPr>
              <a:t>              </a:t>
            </a:r>
            <a:r>
              <a:rPr lang="en-US" altLang="zh-CN" sz="1600" dirty="0" err="1">
                <a:latin typeface="微软雅黑" pitchFamily="34" charset="-122"/>
              </a:rPr>
              <a:t>hour_centerY</a:t>
            </a:r>
            <a:r>
              <a:rPr lang="en-US" altLang="zh-CN" sz="1600" dirty="0">
                <a:latin typeface="微软雅黑" pitchFamily="34" charset="-122"/>
              </a:rPr>
              <a:t>: 225,</a:t>
            </a:r>
          </a:p>
          <a:p>
            <a:pPr algn="l"/>
            <a:r>
              <a:rPr lang="en-US" altLang="zh-CN" sz="1600" dirty="0">
                <a:latin typeface="微软雅黑" pitchFamily="34" charset="-122"/>
              </a:rPr>
              <a:t>              </a:t>
            </a:r>
            <a:r>
              <a:rPr lang="en-US" altLang="zh-CN" sz="1600" dirty="0" err="1">
                <a:latin typeface="微软雅黑" pitchFamily="34" charset="-122"/>
              </a:rPr>
              <a:t>hour_posX</a:t>
            </a:r>
            <a:r>
              <a:rPr lang="en-US" altLang="zh-CN" sz="1600" dirty="0">
                <a:latin typeface="微软雅黑" pitchFamily="34" charset="-122"/>
              </a:rPr>
              <a:t>: 28,</a:t>
            </a:r>
          </a:p>
          <a:p>
            <a:pPr algn="l"/>
            <a:r>
              <a:rPr lang="en-US" altLang="zh-CN" sz="1600" dirty="0">
                <a:latin typeface="微软雅黑" pitchFamily="34" charset="-122"/>
              </a:rPr>
              <a:t>              </a:t>
            </a:r>
            <a:r>
              <a:rPr lang="en-US" altLang="zh-CN" sz="1600" dirty="0" err="1">
                <a:latin typeface="微软雅黑" pitchFamily="34" charset="-122"/>
              </a:rPr>
              <a:t>hour_posY</a:t>
            </a:r>
            <a:r>
              <a:rPr lang="en-US" altLang="zh-CN" sz="1600" dirty="0">
                <a:latin typeface="微软雅黑" pitchFamily="34" charset="-122"/>
              </a:rPr>
              <a:t>: 177,</a:t>
            </a:r>
          </a:p>
          <a:p>
            <a:pPr algn="l"/>
            <a:r>
              <a:rPr lang="en-US" altLang="zh-CN" sz="1600" dirty="0">
                <a:latin typeface="微软雅黑" pitchFamily="34" charset="-122"/>
              </a:rPr>
              <a:t>              </a:t>
            </a:r>
            <a:r>
              <a:rPr lang="en-US" altLang="zh-CN" sz="1600" dirty="0" err="1">
                <a:latin typeface="微软雅黑" pitchFamily="34" charset="-122"/>
              </a:rPr>
              <a:t>hour_path</a:t>
            </a:r>
            <a:r>
              <a:rPr lang="en-US" altLang="zh-CN" sz="1600" dirty="0">
                <a:latin typeface="微软雅黑" pitchFamily="34" charset="-122"/>
              </a:rPr>
              <a:t>: '12.png',</a:t>
            </a:r>
          </a:p>
          <a:p>
            <a:pPr algn="l"/>
            <a:r>
              <a:rPr lang="en-US" altLang="zh-CN" sz="1600" dirty="0">
                <a:latin typeface="微软雅黑" pitchFamily="34" charset="-122"/>
              </a:rPr>
              <a:t>              </a:t>
            </a:r>
            <a:r>
              <a:rPr lang="en-US" altLang="zh-CN" sz="1600" dirty="0" err="1">
                <a:latin typeface="微软雅黑" pitchFamily="34" charset="-122"/>
              </a:rPr>
              <a:t>hour_cover_path</a:t>
            </a:r>
            <a:r>
              <a:rPr lang="en-US" altLang="zh-CN" sz="1600" dirty="0">
                <a:latin typeface="微软雅黑" pitchFamily="34" charset="-122"/>
              </a:rPr>
              <a:t>: '27.png',</a:t>
            </a:r>
          </a:p>
          <a:p>
            <a:pPr algn="l"/>
            <a:r>
              <a:rPr lang="en-US" altLang="zh-CN" sz="1600" dirty="0">
                <a:latin typeface="微软雅黑" pitchFamily="34" charset="-122"/>
              </a:rPr>
              <a:t>              </a:t>
            </a:r>
            <a:r>
              <a:rPr lang="en-US" altLang="zh-CN" sz="1600" dirty="0" err="1">
                <a:latin typeface="微软雅黑" pitchFamily="34" charset="-122"/>
              </a:rPr>
              <a:t>hour_cover_x</a:t>
            </a:r>
            <a:r>
              <a:rPr lang="en-US" altLang="zh-CN" sz="1600" dirty="0">
                <a:latin typeface="微软雅黑" pitchFamily="34" charset="-122"/>
              </a:rPr>
              <a:t>: 180,</a:t>
            </a:r>
          </a:p>
          <a:p>
            <a:pPr algn="l"/>
            <a:r>
              <a:rPr lang="en-US" altLang="zh-CN" sz="1600" dirty="0">
                <a:latin typeface="微软雅黑" pitchFamily="34" charset="-122"/>
              </a:rPr>
              <a:t>              </a:t>
            </a:r>
            <a:r>
              <a:rPr lang="en-US" altLang="zh-CN" sz="1600" dirty="0" err="1">
                <a:latin typeface="微软雅黑" pitchFamily="34" charset="-122"/>
              </a:rPr>
              <a:t>hour_cover_y</a:t>
            </a:r>
            <a:r>
              <a:rPr lang="en-US" altLang="zh-CN" sz="1600" dirty="0">
                <a:latin typeface="微软雅黑" pitchFamily="34" charset="-122"/>
              </a:rPr>
              <a:t>: 212,</a:t>
            </a:r>
          </a:p>
          <a:p>
            <a:pPr algn="l"/>
            <a:r>
              <a:rPr lang="en-US" altLang="zh-CN" sz="1600" dirty="0">
                <a:latin typeface="微软雅黑" pitchFamily="34" charset="-122"/>
              </a:rPr>
              <a:t>              </a:t>
            </a:r>
            <a:r>
              <a:rPr lang="en-US" altLang="zh-CN" sz="1600" dirty="0" err="1">
                <a:latin typeface="微软雅黑" pitchFamily="34" charset="-122"/>
              </a:rPr>
              <a:t>minute_centerX</a:t>
            </a:r>
            <a:r>
              <a:rPr lang="en-US" altLang="zh-CN" sz="1600" dirty="0">
                <a:latin typeface="微软雅黑" pitchFamily="34" charset="-122"/>
              </a:rPr>
              <a:t>: 195,</a:t>
            </a:r>
          </a:p>
          <a:p>
            <a:pPr algn="l"/>
            <a:r>
              <a:rPr lang="en-US" altLang="zh-CN" sz="1600" dirty="0">
                <a:latin typeface="微软雅黑" pitchFamily="34" charset="-122"/>
              </a:rPr>
              <a:t>              </a:t>
            </a:r>
            <a:r>
              <a:rPr lang="en-US" altLang="zh-CN" sz="1600" dirty="0" err="1">
                <a:latin typeface="微软雅黑" pitchFamily="34" charset="-122"/>
              </a:rPr>
              <a:t>minute_centerY</a:t>
            </a:r>
            <a:r>
              <a:rPr lang="en-US" altLang="zh-CN" sz="1600" dirty="0">
                <a:latin typeface="微软雅黑" pitchFamily="34" charset="-122"/>
              </a:rPr>
              <a:t>: 225,</a:t>
            </a:r>
          </a:p>
          <a:p>
            <a:pPr algn="l"/>
            <a:r>
              <a:rPr lang="en-US" altLang="zh-CN" sz="1600" dirty="0">
                <a:latin typeface="微软雅黑" pitchFamily="34" charset="-122"/>
              </a:rPr>
              <a:t>              </a:t>
            </a:r>
            <a:r>
              <a:rPr lang="en-US" altLang="zh-CN" sz="1600" dirty="0" err="1">
                <a:latin typeface="微软雅黑" pitchFamily="34" charset="-122"/>
              </a:rPr>
              <a:t>minute_posX</a:t>
            </a:r>
            <a:r>
              <a:rPr lang="en-US" altLang="zh-CN" sz="1600" dirty="0">
                <a:latin typeface="微软雅黑" pitchFamily="34" charset="-122"/>
              </a:rPr>
              <a:t>: 28,</a:t>
            </a:r>
          </a:p>
          <a:p>
            <a:pPr algn="l"/>
            <a:r>
              <a:rPr lang="en-US" altLang="zh-CN" sz="1600" dirty="0">
                <a:latin typeface="微软雅黑" pitchFamily="34" charset="-122"/>
              </a:rPr>
              <a:t>              </a:t>
            </a:r>
            <a:r>
              <a:rPr lang="en-US" altLang="zh-CN" sz="1600" dirty="0" err="1">
                <a:latin typeface="微软雅黑" pitchFamily="34" charset="-122"/>
              </a:rPr>
              <a:t>minute_posY</a:t>
            </a:r>
            <a:r>
              <a:rPr lang="en-US" altLang="zh-CN" sz="1600" dirty="0">
                <a:latin typeface="微软雅黑" pitchFamily="34" charset="-122"/>
              </a:rPr>
              <a:t>: 177,</a:t>
            </a:r>
          </a:p>
          <a:p>
            <a:pPr algn="l"/>
            <a:r>
              <a:rPr lang="en-US" altLang="zh-CN" sz="1600" dirty="0">
                <a:latin typeface="微软雅黑" pitchFamily="34" charset="-122"/>
              </a:rPr>
              <a:t>              </a:t>
            </a:r>
            <a:r>
              <a:rPr lang="en-US" altLang="zh-CN" sz="1600" dirty="0" err="1">
                <a:latin typeface="微软雅黑" pitchFamily="34" charset="-122"/>
              </a:rPr>
              <a:t>minute_path</a:t>
            </a:r>
            <a:r>
              <a:rPr lang="en-US" altLang="zh-CN" sz="1600" dirty="0">
                <a:latin typeface="微软雅黑" pitchFamily="34" charset="-122"/>
              </a:rPr>
              <a:t>: '13.png',</a:t>
            </a:r>
          </a:p>
          <a:p>
            <a:pPr algn="l"/>
            <a:r>
              <a:rPr lang="en-US" altLang="zh-CN" sz="1600" dirty="0">
                <a:latin typeface="微软雅黑" pitchFamily="34" charset="-122"/>
              </a:rPr>
              <a:t>              </a:t>
            </a:r>
            <a:r>
              <a:rPr lang="en-US" altLang="zh-CN" sz="1600" dirty="0" err="1">
                <a:latin typeface="微软雅黑" pitchFamily="34" charset="-122"/>
              </a:rPr>
              <a:t>minute_cover_path</a:t>
            </a:r>
            <a:r>
              <a:rPr lang="en-US" altLang="zh-CN" sz="1600" dirty="0">
                <a:latin typeface="微软雅黑" pitchFamily="34" charset="-122"/>
              </a:rPr>
              <a:t>: '',</a:t>
            </a:r>
          </a:p>
          <a:p>
            <a:pPr algn="l"/>
            <a:r>
              <a:rPr lang="en-US" altLang="zh-CN" sz="1600" dirty="0">
                <a:latin typeface="微软雅黑" pitchFamily="34" charset="-122"/>
              </a:rPr>
              <a:t>              </a:t>
            </a:r>
            <a:r>
              <a:rPr lang="en-US" altLang="zh-CN" sz="1600" dirty="0" err="1">
                <a:latin typeface="微软雅黑" pitchFamily="34" charset="-122"/>
              </a:rPr>
              <a:t>minute_cover_x</a:t>
            </a:r>
            <a:r>
              <a:rPr lang="en-US" altLang="zh-CN" sz="1600" dirty="0">
                <a:latin typeface="微软雅黑" pitchFamily="34" charset="-122"/>
              </a:rPr>
              <a:t>: 0,</a:t>
            </a:r>
          </a:p>
          <a:p>
            <a:pPr algn="l"/>
            <a:r>
              <a:rPr lang="en-US" altLang="zh-CN" sz="1600" dirty="0">
                <a:latin typeface="微软雅黑" pitchFamily="34" charset="-122"/>
              </a:rPr>
              <a:t>              </a:t>
            </a:r>
            <a:r>
              <a:rPr lang="en-US" altLang="zh-CN" sz="1600" dirty="0" err="1">
                <a:latin typeface="微软雅黑" pitchFamily="34" charset="-122"/>
              </a:rPr>
              <a:t>minute_cover_y</a:t>
            </a:r>
            <a:r>
              <a:rPr lang="en-US" altLang="zh-CN" sz="1600" dirty="0">
                <a:latin typeface="微软雅黑" pitchFamily="34" charset="-122"/>
              </a:rPr>
              <a:t>: 0,</a:t>
            </a:r>
          </a:p>
          <a:p>
            <a:pPr algn="l"/>
            <a:r>
              <a:rPr lang="en-US" altLang="zh-CN" sz="1600" dirty="0">
                <a:latin typeface="微软雅黑" pitchFamily="34" charset="-122"/>
              </a:rPr>
              <a:t>              </a:t>
            </a:r>
            <a:r>
              <a:rPr lang="en-US" altLang="zh-CN" sz="1600" dirty="0" err="1">
                <a:latin typeface="微软雅黑" pitchFamily="34" charset="-122"/>
              </a:rPr>
              <a:t>show_level</a:t>
            </a:r>
            <a:r>
              <a:rPr lang="en-US" altLang="zh-CN" sz="1600" dirty="0">
                <a:latin typeface="微软雅黑" pitchFamily="34" charset="-122"/>
              </a:rPr>
              <a:t>: </a:t>
            </a:r>
            <a:r>
              <a:rPr lang="en-US" altLang="zh-CN" sz="1600" dirty="0" err="1">
                <a:latin typeface="微软雅黑" pitchFamily="34" charset="-122"/>
              </a:rPr>
              <a:t>hmUI.show_level.ONAL_AOD</a:t>
            </a:r>
            <a:r>
              <a:rPr lang="en-US" altLang="zh-CN" sz="1600" dirty="0">
                <a:latin typeface="微软雅黑" pitchFamily="34" charset="-122"/>
              </a:rPr>
              <a:t>,</a:t>
            </a:r>
          </a:p>
          <a:p>
            <a:pPr algn="l"/>
            <a:r>
              <a:rPr lang="en-US" altLang="zh-CN" sz="1600" dirty="0">
                <a:latin typeface="微软雅黑" pitchFamily="34" charset="-122"/>
              </a:rPr>
              <a:t>            });</a:t>
            </a:r>
          </a:p>
          <a:p>
            <a:pPr algn="l"/>
            <a:endParaRPr lang="en-US" altLang="zh-CN" sz="1600" dirty="0">
              <a:latin typeface="微软雅黑" pitchFamily="34" charset="-122"/>
            </a:endParaRPr>
          </a:p>
          <a:p>
            <a:pPr algn="l"/>
            <a:endParaRPr lang="en-US" altLang="zh-CN" sz="1600" dirty="0">
              <a:latin typeface="微软雅黑" pitchFamily="34" charset="-122"/>
            </a:endParaRPr>
          </a:p>
          <a:p>
            <a:pPr algn="l"/>
            <a:endParaRPr lang="en-US" altLang="zh-CN" sz="1600" dirty="0">
              <a:latin typeface="微软雅黑" pitchFamily="34" charset="-122"/>
            </a:endParaRPr>
          </a:p>
          <a:p>
            <a:pPr algn="l"/>
            <a:endParaRPr lang="en-US" altLang="zh-CN" sz="1600" dirty="0">
              <a:latin typeface="微软雅黑" pitchFamily="34" charset="-122"/>
            </a:endParaRPr>
          </a:p>
          <a:p>
            <a:pPr algn="l"/>
            <a:endParaRPr lang="en-US" altLang="zh-CN" sz="1600" dirty="0">
              <a:latin typeface="微软雅黑" pitchFamily="34" charset="-122"/>
            </a:endParaRPr>
          </a:p>
          <a:p>
            <a:pPr algn="l"/>
            <a:r>
              <a:rPr lang="en-US" altLang="zh-CN" sz="1600" dirty="0">
                <a:latin typeface="微软雅黑" pitchFamily="34" charset="-122"/>
              </a:rPr>
              <a:t>  </a:t>
            </a:r>
          </a:p>
          <a:p>
            <a:pPr algn="l"/>
            <a:endParaRPr lang="en-US" altLang="zh-CN" sz="1600" dirty="0">
              <a:latin typeface="微软雅黑" pitchFamily="34" charset="-122"/>
            </a:endParaRPr>
          </a:p>
          <a:p>
            <a:pPr algn="l"/>
            <a:endParaRPr lang="en-US" altLang="zh-CN" sz="1600" dirty="0">
              <a:latin typeface="微软雅黑" pitchFamily="34" charset="-122"/>
            </a:endParaRPr>
          </a:p>
          <a:p>
            <a:pPr algn="l"/>
            <a:endParaRPr lang="en-US" altLang="zh-CN" sz="1600" dirty="0">
              <a:latin typeface="微软雅黑" pitchFamily="34" charset="-122"/>
            </a:endParaRPr>
          </a:p>
          <a:p>
            <a:pPr algn="l"/>
            <a:r>
              <a:rPr lang="en-US" altLang="zh-CN" sz="1600" dirty="0">
                <a:latin typeface="微软雅黑" pitchFamily="34" charset="-122"/>
              </a:rPr>
              <a:t>            //dynamic modify end</a:t>
            </a:r>
          </a:p>
          <a:p>
            <a:pPr algn="l"/>
            <a:r>
              <a:rPr lang="en-US" altLang="zh-CN" sz="1600" dirty="0">
                <a:latin typeface="微软雅黑" pitchFamily="34" charset="-122"/>
              </a:rPr>
              <a:t>          },</a:t>
            </a:r>
            <a:endParaRPr lang="zh-CN" altLang="en-US" sz="1600" dirty="0">
              <a:latin typeface="微软雅黑" pitchFamily="34" charset="-122"/>
            </a:endParaRPr>
          </a:p>
        </p:txBody>
      </p:sp>
      <p:sp>
        <p:nvSpPr>
          <p:cNvPr id="26" name="矩形 25"/>
          <p:cNvSpPr/>
          <p:nvPr/>
        </p:nvSpPr>
        <p:spPr>
          <a:xfrm>
            <a:off x="9493288" y="1518802"/>
            <a:ext cx="6708000" cy="338554"/>
          </a:xfrm>
          <a:prstGeom prst="rect">
            <a:avLst/>
          </a:prstGeom>
        </p:spPr>
        <p:txBody>
          <a:bodyPr wrap="square">
            <a:spAutoFit/>
          </a:bodyPr>
          <a:lstStyle/>
          <a:p>
            <a:pPr algn="l"/>
            <a:r>
              <a:rPr lang="zh-CN" altLang="en-US" sz="1600" dirty="0">
                <a:latin typeface="微软雅黑" pitchFamily="34" charset="-122"/>
              </a:rPr>
              <a:t>－－－－－－－－－－－－－ 熄屏模式指针时间  开始</a:t>
            </a:r>
            <a:endParaRPr lang="zh-CN" altLang="en-US" dirty="0">
              <a:latin typeface="微软雅黑" pitchFamily="34" charset="-122"/>
            </a:endParaRPr>
          </a:p>
        </p:txBody>
      </p:sp>
      <p:sp>
        <p:nvSpPr>
          <p:cNvPr id="33" name="矩形 32"/>
          <p:cNvSpPr/>
          <p:nvPr/>
        </p:nvSpPr>
        <p:spPr>
          <a:xfrm>
            <a:off x="5914216" y="5662206"/>
            <a:ext cx="9708396" cy="338554"/>
          </a:xfrm>
          <a:prstGeom prst="rect">
            <a:avLst/>
          </a:prstGeom>
        </p:spPr>
        <p:txBody>
          <a:bodyPr wrap="square">
            <a:spAutoFit/>
          </a:bodyPr>
          <a:lstStyle/>
          <a:p>
            <a:pPr algn="l"/>
            <a:r>
              <a:rPr lang="zh-CN" altLang="en-US" sz="1600" dirty="0">
                <a:latin typeface="微软雅黑" pitchFamily="34" charset="-122"/>
              </a:rPr>
              <a:t>－－－－－－－－－－－－－－－－－－－－－－－－－－－－显示级别  熄屏表盘显示专用</a:t>
            </a:r>
          </a:p>
        </p:txBody>
      </p:sp>
      <p:sp>
        <p:nvSpPr>
          <p:cNvPr id="21" name="矩形 20"/>
          <p:cNvSpPr/>
          <p:nvPr/>
        </p:nvSpPr>
        <p:spPr>
          <a:xfrm>
            <a:off x="4128266" y="3643306"/>
            <a:ext cx="9708396" cy="338554"/>
          </a:xfrm>
          <a:prstGeom prst="rect">
            <a:avLst/>
          </a:prstGeom>
        </p:spPr>
        <p:txBody>
          <a:bodyPr wrap="square">
            <a:spAutoFit/>
          </a:bodyPr>
          <a:lstStyle/>
          <a:p>
            <a:pPr algn="l"/>
            <a:r>
              <a:rPr lang="zh-CN" altLang="en-US" sz="1600" dirty="0">
                <a:latin typeface="微软雅黑" pitchFamily="34" charset="-122"/>
              </a:rPr>
              <a:t>此段代码的注解，请看之前注解过的用于正常表盘显示的指针代码注解。（</a:t>
            </a:r>
            <a:r>
              <a:rPr lang="zh-CN" altLang="en-US" sz="1600" dirty="0">
                <a:latin typeface="微软雅黑" pitchFamily="34" charset="-122"/>
                <a:hlinkClick r:id="rId2" action="ppaction://hlinksldjump"/>
              </a:rPr>
              <a:t>详细见第</a:t>
            </a:r>
            <a:r>
              <a:rPr lang="en-US" altLang="zh-CN" sz="1600" dirty="0">
                <a:latin typeface="微软雅黑" pitchFamily="34" charset="-122"/>
                <a:hlinkClick r:id="rId2" action="ppaction://hlinksldjump"/>
              </a:rPr>
              <a:t>10</a:t>
            </a:r>
            <a:r>
              <a:rPr lang="zh-CN" altLang="en-US" sz="1600" dirty="0">
                <a:latin typeface="微软雅黑" pitchFamily="34" charset="-122"/>
                <a:hlinkClick r:id="rId2" action="ppaction://hlinksldjump"/>
              </a:rPr>
              <a:t>页</a:t>
            </a:r>
            <a:r>
              <a:rPr lang="zh-CN" altLang="en-US" sz="1600" dirty="0">
                <a:latin typeface="微软雅黑" pitchFamily="34" charset="-122"/>
              </a:rPr>
              <a:t>）</a:t>
            </a:r>
          </a:p>
        </p:txBody>
      </p:sp>
      <p:sp>
        <p:nvSpPr>
          <p:cNvPr id="22" name="矩形 21"/>
          <p:cNvSpPr/>
          <p:nvPr/>
        </p:nvSpPr>
        <p:spPr>
          <a:xfrm>
            <a:off x="3413886" y="8358214"/>
            <a:ext cx="9708396" cy="338554"/>
          </a:xfrm>
          <a:prstGeom prst="rect">
            <a:avLst/>
          </a:prstGeom>
        </p:spPr>
        <p:txBody>
          <a:bodyPr wrap="square">
            <a:spAutoFit/>
          </a:bodyPr>
          <a:lstStyle/>
          <a:p>
            <a:pPr algn="l"/>
            <a:r>
              <a:rPr lang="zh-CN" altLang="en-US" sz="1600" dirty="0">
                <a:latin typeface="微软雅黑" pitchFamily="34" charset="-122"/>
              </a:rPr>
              <a:t>－－－－－－－－－－－－－－－－－－－－－－－－标示可修改的内容 </a:t>
            </a:r>
            <a:r>
              <a:rPr lang="en-US" altLang="zh-CN" sz="1600" dirty="0">
                <a:latin typeface="微软雅黑" pitchFamily="34" charset="-122"/>
              </a:rPr>
              <a:t>[</a:t>
            </a:r>
            <a:r>
              <a:rPr lang="zh-CN" altLang="en-US" sz="1600" dirty="0">
                <a:latin typeface="微软雅黑" pitchFamily="34" charset="-122"/>
              </a:rPr>
              <a:t>结束行</a:t>
            </a:r>
            <a:r>
              <a:rPr lang="en-US" altLang="zh-CN" sz="1600" dirty="0">
                <a:latin typeface="微软雅黑" pitchFamily="34" charset="-122"/>
              </a:rPr>
              <a:t>]</a:t>
            </a:r>
            <a:endParaRPr lang="zh-CN" altLang="en-US" sz="1600" dirty="0">
              <a:latin typeface="微软雅黑" pitchFamily="34" charset="-122"/>
            </a:endParaRPr>
          </a:p>
        </p:txBody>
      </p:sp>
      <p:sp>
        <p:nvSpPr>
          <p:cNvPr id="23" name="双大括号 22"/>
          <p:cNvSpPr/>
          <p:nvPr/>
        </p:nvSpPr>
        <p:spPr bwMode="auto">
          <a:xfrm>
            <a:off x="342052" y="6357950"/>
            <a:ext cx="15359170" cy="571504"/>
          </a:xfrm>
          <a:prstGeom prst="bracePair">
            <a:avLst/>
          </a:prstGeom>
          <a:solidFill>
            <a:srgbClr val="3BB0FF"/>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a:ln>
                  <a:noFill/>
                </a:ln>
                <a:solidFill>
                  <a:srgbClr val="000000"/>
                </a:solidFill>
                <a:effectLst/>
                <a:latin typeface="微软雅黑" pitchFamily="34" charset="-122"/>
                <a:ea typeface="微软雅黑" pitchFamily="34" charset="-122"/>
                <a:cs typeface="Gill Sans" pitchFamily="-109" charset="0"/>
                <a:sym typeface="Gill Sans" pitchFamily="-109" charset="0"/>
              </a:rPr>
              <a:t>更多的表盘部件代码段，请插入在下面</a:t>
            </a:r>
            <a:r>
              <a:rPr lang="en-US" altLang="zh-CN" sz="2800" dirty="0">
                <a:latin typeface="微软雅黑" pitchFamily="34" charset="-122"/>
                <a:ea typeface="微软雅黑" pitchFamily="34" charset="-122"/>
                <a:cs typeface="Gill Sans" pitchFamily="-109" charset="0"/>
              </a:rPr>
              <a:t>[</a:t>
            </a:r>
            <a:r>
              <a:rPr lang="zh-CN" altLang="en-US" sz="2800" dirty="0">
                <a:latin typeface="微软雅黑" pitchFamily="34" charset="-122"/>
                <a:ea typeface="微软雅黑" pitchFamily="34" charset="-122"/>
                <a:cs typeface="Gill Sans" pitchFamily="-109" charset="0"/>
              </a:rPr>
              <a:t>结束</a:t>
            </a:r>
            <a:r>
              <a:rPr kumimoji="0" lang="zh-CN" altLang="en-US" sz="2800" b="0" i="0" u="none" strike="noStrike" cap="none" normalizeH="0" baseline="0" dirty="0">
                <a:ln>
                  <a:noFill/>
                </a:ln>
                <a:solidFill>
                  <a:srgbClr val="000000"/>
                </a:solidFill>
                <a:effectLst/>
                <a:latin typeface="微软雅黑" pitchFamily="34" charset="-122"/>
                <a:ea typeface="微软雅黑" pitchFamily="34" charset="-122"/>
                <a:cs typeface="Gill Sans" pitchFamily="-109" charset="0"/>
                <a:sym typeface="Gill Sans" pitchFamily="-109" charset="0"/>
              </a:rPr>
              <a:t>行</a:t>
            </a:r>
            <a:r>
              <a:rPr kumimoji="0" lang="en-US" altLang="zh-CN" sz="2800" b="0" i="0" u="none" strike="noStrike" cap="none" normalizeH="0" baseline="0" dirty="0">
                <a:ln>
                  <a:noFill/>
                </a:ln>
                <a:solidFill>
                  <a:srgbClr val="000000"/>
                </a:solidFill>
                <a:effectLst/>
                <a:latin typeface="微软雅黑" pitchFamily="34" charset="-122"/>
                <a:ea typeface="微软雅黑" pitchFamily="34" charset="-122"/>
                <a:cs typeface="Gill Sans" pitchFamily="-109" charset="0"/>
                <a:sym typeface="Gill Sans" pitchFamily="-109" charset="0"/>
              </a:rPr>
              <a:t>]</a:t>
            </a:r>
            <a:r>
              <a:rPr kumimoji="0" lang="zh-CN" altLang="en-US" sz="2800" b="0" i="0" u="none" strike="noStrike" cap="none" normalizeH="0" baseline="0" dirty="0">
                <a:ln>
                  <a:noFill/>
                </a:ln>
                <a:solidFill>
                  <a:srgbClr val="000000"/>
                </a:solidFill>
                <a:effectLst/>
                <a:latin typeface="微软雅黑" pitchFamily="34" charset="-122"/>
                <a:ea typeface="微软雅黑" pitchFamily="34" charset="-122"/>
                <a:cs typeface="Gill Sans" pitchFamily="-109" charset="0"/>
                <a:sym typeface="Gill Sans" pitchFamily="-109" charset="0"/>
              </a:rPr>
              <a:t>的前面</a:t>
            </a:r>
          </a:p>
        </p:txBody>
      </p:sp>
      <p:sp>
        <p:nvSpPr>
          <p:cNvPr id="25" name="双大括号 24"/>
          <p:cNvSpPr/>
          <p:nvPr/>
        </p:nvSpPr>
        <p:spPr bwMode="auto">
          <a:xfrm>
            <a:off x="342052" y="7643834"/>
            <a:ext cx="15359170" cy="571504"/>
          </a:xfrm>
          <a:prstGeom prst="bracePair">
            <a:avLst/>
          </a:prstGeom>
          <a:solidFill>
            <a:srgbClr val="F292E4"/>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r>
              <a:rPr kumimoji="0" lang="zh-CN" altLang="en-US" sz="2800" b="0" i="0" u="none" strike="noStrike" cap="none" normalizeH="0" baseline="0" dirty="0">
                <a:ln>
                  <a:noFill/>
                </a:ln>
                <a:solidFill>
                  <a:srgbClr val="000000"/>
                </a:solidFill>
                <a:effectLst/>
                <a:latin typeface="微软雅黑" pitchFamily="34" charset="-122"/>
                <a:ea typeface="微软雅黑" pitchFamily="34" charset="-122"/>
                <a:cs typeface="Gill Sans" pitchFamily="-109" charset="0"/>
                <a:sym typeface="Gill Sans" pitchFamily="-109" charset="0"/>
              </a:rPr>
              <a:t>插入</a:t>
            </a:r>
            <a:r>
              <a:rPr lang="zh-CN" altLang="en-US" sz="2800" dirty="0">
                <a:latin typeface="微软雅黑" pitchFamily="34" charset="-122"/>
                <a:ea typeface="微软雅黑" pitchFamily="34" charset="-122"/>
                <a:cs typeface="Gill Sans" pitchFamily="-109" charset="0"/>
              </a:rPr>
              <a:t>的表盘小组件代码段，请注意安排好显示层级（</a:t>
            </a:r>
            <a:r>
              <a:rPr lang="zh-CN" altLang="en-US" sz="2800" dirty="0">
                <a:latin typeface="微软雅黑" pitchFamily="34" charset="-122"/>
                <a:ea typeface="微软雅黑" pitchFamily="34" charset="-122"/>
                <a:cs typeface="Gill Sans" pitchFamily="-109" charset="0"/>
                <a:hlinkClick r:id="rId3" action="ppaction://hlinksldjump"/>
              </a:rPr>
              <a:t>详细见第</a:t>
            </a:r>
            <a:r>
              <a:rPr lang="en-US" altLang="zh-CN" sz="2800" dirty="0">
                <a:latin typeface="微软雅黑" pitchFamily="34" charset="-122"/>
                <a:ea typeface="微软雅黑" pitchFamily="34" charset="-122"/>
                <a:cs typeface="Gill Sans" pitchFamily="-109" charset="0"/>
                <a:hlinkClick r:id="rId3" action="ppaction://hlinksldjump"/>
              </a:rPr>
              <a:t>7</a:t>
            </a:r>
            <a:r>
              <a:rPr lang="zh-CN" altLang="en-US" sz="2800" dirty="0">
                <a:latin typeface="微软雅黑" pitchFamily="34" charset="-122"/>
                <a:ea typeface="微软雅黑" pitchFamily="34" charset="-122"/>
                <a:cs typeface="Gill Sans" pitchFamily="-109" charset="0"/>
                <a:hlinkClick r:id="rId3" action="ppaction://hlinksldjump"/>
              </a:rPr>
              <a:t>页</a:t>
            </a:r>
            <a:r>
              <a:rPr lang="zh-CN" altLang="en-US" sz="2800" dirty="0">
                <a:latin typeface="微软雅黑" pitchFamily="34" charset="-122"/>
                <a:ea typeface="微软雅黑" pitchFamily="34" charset="-122"/>
                <a:cs typeface="Gill Sans" pitchFamily="-109" charset="0"/>
              </a:rPr>
              <a:t>）</a:t>
            </a:r>
            <a:endParaRPr kumimoji="0" lang="zh-CN" altLang="en-US" sz="2800" b="0" i="0" u="none" strike="noStrike" cap="none" normalizeH="0" baseline="0" dirty="0">
              <a:ln>
                <a:noFill/>
              </a:ln>
              <a:solidFill>
                <a:srgbClr val="000000"/>
              </a:solidFill>
              <a:effectLst/>
              <a:latin typeface="微软雅黑" pitchFamily="34" charset="-122"/>
              <a:ea typeface="微软雅黑" pitchFamily="34" charset="-122"/>
              <a:cs typeface="Gill Sans" pitchFamily="-109" charset="0"/>
              <a:sym typeface="Gill Sans" pitchFamily="-109" charset="0"/>
            </a:endParaRPr>
          </a:p>
        </p:txBody>
      </p:sp>
      <p:sp>
        <p:nvSpPr>
          <p:cNvPr id="30" name="双大括号 29"/>
          <p:cNvSpPr/>
          <p:nvPr/>
        </p:nvSpPr>
        <p:spPr bwMode="auto">
          <a:xfrm>
            <a:off x="342052" y="7000892"/>
            <a:ext cx="15359170" cy="571504"/>
          </a:xfrm>
          <a:prstGeom prst="bracePair">
            <a:avLst/>
          </a:prstGeom>
          <a:solidFill>
            <a:schemeClr val="accent6">
              <a:lumMod val="60000"/>
              <a:lumOff val="40000"/>
            </a:schemeClr>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r>
              <a:rPr lang="en-US" altLang="zh-CN" sz="2800" dirty="0">
                <a:latin typeface="微软雅黑" pitchFamily="34" charset="-122"/>
                <a:ea typeface="微软雅黑" pitchFamily="34" charset="-122"/>
                <a:cs typeface="Gill Sans" pitchFamily="-109" charset="0"/>
              </a:rPr>
              <a:t>……</a:t>
            </a:r>
            <a:r>
              <a:rPr lang="zh-CN" altLang="en-US" sz="2800" dirty="0">
                <a:latin typeface="微软雅黑" pitchFamily="34" charset="-122"/>
                <a:ea typeface="微软雅黑" pitchFamily="34" charset="-122"/>
                <a:cs typeface="Gill Sans" pitchFamily="-109" charset="0"/>
              </a:rPr>
              <a:t>更多的 小组件代码段 </a:t>
            </a:r>
            <a:r>
              <a:rPr lang="en-US" altLang="zh-CN" sz="2800" dirty="0">
                <a:latin typeface="微软雅黑" pitchFamily="34" charset="-122"/>
                <a:ea typeface="微软雅黑" pitchFamily="34" charset="-122"/>
                <a:cs typeface="Gill Sans" pitchFamily="-109" charset="0"/>
              </a:rPr>
              <a:t>……</a:t>
            </a:r>
            <a:endParaRPr kumimoji="0" lang="zh-CN" altLang="en-US" sz="2800" b="0" i="0" u="none" strike="noStrike" cap="none" normalizeH="0" baseline="0" dirty="0">
              <a:ln>
                <a:noFill/>
              </a:ln>
              <a:solidFill>
                <a:srgbClr val="000000"/>
              </a:solidFill>
              <a:effectLst/>
              <a:latin typeface="微软雅黑" pitchFamily="34" charset="-122"/>
              <a:ea typeface="微软雅黑" pitchFamily="34" charset="-122"/>
              <a:cs typeface="Gill Sans" pitchFamily="-109" charset="0"/>
              <a:sym typeface="Gill Sans" pitchFamily="-109" charset="0"/>
            </a:endParaRPr>
          </a:p>
        </p:txBody>
      </p:sp>
    </p:spTree>
    <p:extLst>
      <p:ext uri="{BB962C8B-B14F-4D97-AF65-F5344CB8AC3E}">
        <p14:creationId xmlns:p14="http://schemas.microsoft.com/office/powerpoint/2010/main" xmlns="" val="2111152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bwMode="auto">
          <a:xfrm>
            <a:off x="413490" y="1285852"/>
            <a:ext cx="15359170" cy="7358114"/>
          </a:xfrm>
          <a:prstGeom prst="roundRect">
            <a:avLst>
              <a:gd name="adj" fmla="val 3606"/>
            </a:avLst>
          </a:prstGeom>
          <a:solidFill>
            <a:srgbClr val="FFC000"/>
          </a:solidFill>
          <a:ln w="12700" cap="flat" cmpd="sng" algn="ctr">
            <a:solidFill>
              <a:schemeClr val="tx1">
                <a:lumMod val="95000"/>
                <a:lumOff val="5000"/>
              </a:schemeClr>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4" name="文本占位符 1"/>
          <p:cNvSpPr>
            <a:spLocks noGrp="1"/>
          </p:cNvSpPr>
          <p:nvPr>
            <p:ph type="body" sz="quarter" idx="14"/>
          </p:nvPr>
        </p:nvSpPr>
        <p:spPr/>
        <p:txBody>
          <a:bodyPr anchor="ctr"/>
          <a:lstStyle/>
          <a:p>
            <a:r>
              <a:rPr lang="zh-CN" altLang="en-US" dirty="0">
                <a:latin typeface="Arial" panose="020B0604020202020204" pitchFamily="34" charset="0"/>
                <a:cs typeface="Arial" panose="020B0604020202020204" pitchFamily="34" charset="0"/>
              </a:rPr>
              <a:t>表盘代码描述</a:t>
            </a:r>
            <a:endParaRPr lang="en-US" altLang="zh-CN" dirty="0">
              <a:latin typeface="Arial" panose="020B0604020202020204" pitchFamily="34" charset="0"/>
              <a:cs typeface="Arial" panose="020B0604020202020204" pitchFamily="34" charset="0"/>
            </a:endParaRPr>
          </a:p>
        </p:txBody>
      </p:sp>
      <p:sp>
        <p:nvSpPr>
          <p:cNvPr id="19" name="TextBox 18"/>
          <p:cNvSpPr txBox="1"/>
          <p:nvPr/>
        </p:nvSpPr>
        <p:spPr>
          <a:xfrm>
            <a:off x="556366" y="1500166"/>
            <a:ext cx="13216030" cy="6986528"/>
          </a:xfrm>
          <a:prstGeom prst="rect">
            <a:avLst/>
          </a:prstGeom>
          <a:noFill/>
        </p:spPr>
        <p:txBody>
          <a:bodyPr wrap="square" rtlCol="0">
            <a:spAutoFit/>
          </a:bodyPr>
          <a:lstStyle/>
          <a:p>
            <a:pPr algn="l"/>
            <a:r>
              <a:rPr lang="en-US" altLang="zh-CN" sz="1600" dirty="0" err="1">
                <a:latin typeface="微软雅黑" pitchFamily="34" charset="-122"/>
              </a:rPr>
              <a:t>onInit</a:t>
            </a:r>
            <a:r>
              <a:rPr lang="en-US" altLang="zh-CN" sz="1600" dirty="0">
                <a:latin typeface="微软雅黑" pitchFamily="34" charset="-122"/>
              </a:rPr>
              <a:t>() {</a:t>
            </a:r>
          </a:p>
          <a:p>
            <a:pPr algn="l"/>
            <a:r>
              <a:rPr lang="en-US" altLang="zh-CN" sz="1600" dirty="0">
                <a:latin typeface="微软雅黑" pitchFamily="34" charset="-122"/>
              </a:rPr>
              <a:t>            console.log('index page.js on init invoke')</a:t>
            </a:r>
          </a:p>
          <a:p>
            <a:pPr algn="l"/>
            <a:endParaRPr lang="en-US" altLang="zh-CN" sz="1600" dirty="0">
              <a:latin typeface="微软雅黑" pitchFamily="34" charset="-122"/>
            </a:endParaRPr>
          </a:p>
          <a:p>
            <a:pPr algn="l"/>
            <a:r>
              <a:rPr lang="en-US" altLang="zh-CN" sz="1600" dirty="0">
                <a:latin typeface="微软雅黑" pitchFamily="34" charset="-122"/>
              </a:rPr>
              <a:t>            </a:t>
            </a:r>
            <a:r>
              <a:rPr lang="en-US" altLang="zh-CN" sz="1600" dirty="0" err="1">
                <a:latin typeface="微软雅黑" pitchFamily="34" charset="-122"/>
              </a:rPr>
              <a:t>this.init_view</a:t>
            </a:r>
            <a:r>
              <a:rPr lang="en-US" altLang="zh-CN" sz="1600" dirty="0">
                <a:latin typeface="微软雅黑" pitchFamily="34" charset="-122"/>
              </a:rPr>
              <a:t>()</a:t>
            </a:r>
          </a:p>
          <a:p>
            <a:pPr algn="l"/>
            <a:endParaRPr lang="en-US" altLang="zh-CN" sz="1600" dirty="0">
              <a:latin typeface="微软雅黑" pitchFamily="34" charset="-122"/>
            </a:endParaRPr>
          </a:p>
          <a:p>
            <a:pPr algn="l"/>
            <a:r>
              <a:rPr lang="en-US" altLang="zh-CN" sz="1600" dirty="0">
                <a:latin typeface="微软雅黑" pitchFamily="34" charset="-122"/>
              </a:rPr>
              <a:t>          },</a:t>
            </a:r>
          </a:p>
          <a:p>
            <a:pPr algn="l"/>
            <a:endParaRPr lang="en-US" altLang="zh-CN" sz="1600" dirty="0">
              <a:latin typeface="微软雅黑" pitchFamily="34" charset="-122"/>
            </a:endParaRPr>
          </a:p>
          <a:p>
            <a:pPr algn="l"/>
            <a:r>
              <a:rPr lang="en-US" altLang="zh-CN" sz="1600" dirty="0">
                <a:latin typeface="微软雅黑" pitchFamily="34" charset="-122"/>
              </a:rPr>
              <a:t>          </a:t>
            </a:r>
            <a:r>
              <a:rPr lang="en-US" altLang="zh-CN" sz="1600" dirty="0" err="1">
                <a:latin typeface="微软雅黑" pitchFamily="34" charset="-122"/>
              </a:rPr>
              <a:t>onReady</a:t>
            </a:r>
            <a:r>
              <a:rPr lang="en-US" altLang="zh-CN" sz="1600" dirty="0">
                <a:latin typeface="微软雅黑" pitchFamily="34" charset="-122"/>
              </a:rPr>
              <a:t>() {</a:t>
            </a:r>
          </a:p>
          <a:p>
            <a:pPr algn="l"/>
            <a:r>
              <a:rPr lang="en-US" altLang="zh-CN" sz="1600" dirty="0">
                <a:latin typeface="微软雅黑" pitchFamily="34" charset="-122"/>
              </a:rPr>
              <a:t>            console.log('index page.js on ready invoke')</a:t>
            </a:r>
          </a:p>
          <a:p>
            <a:pPr algn="l"/>
            <a:r>
              <a:rPr lang="en-US" altLang="zh-CN" sz="1600" dirty="0">
                <a:latin typeface="微软雅黑" pitchFamily="34" charset="-122"/>
              </a:rPr>
              <a:t>          },</a:t>
            </a:r>
          </a:p>
          <a:p>
            <a:pPr algn="l"/>
            <a:endParaRPr lang="en-US" altLang="zh-CN" sz="1600" dirty="0">
              <a:latin typeface="微软雅黑" pitchFamily="34" charset="-122"/>
            </a:endParaRPr>
          </a:p>
          <a:p>
            <a:pPr algn="l"/>
            <a:r>
              <a:rPr lang="en-US" altLang="zh-CN" sz="1600" dirty="0">
                <a:latin typeface="微软雅黑" pitchFamily="34" charset="-122"/>
              </a:rPr>
              <a:t>          </a:t>
            </a:r>
            <a:r>
              <a:rPr lang="en-US" altLang="zh-CN" sz="1600" dirty="0" err="1">
                <a:latin typeface="微软雅黑" pitchFamily="34" charset="-122"/>
              </a:rPr>
              <a:t>onShow</a:t>
            </a:r>
            <a:r>
              <a:rPr lang="en-US" altLang="zh-CN" sz="1600" dirty="0">
                <a:latin typeface="微软雅黑" pitchFamily="34" charset="-122"/>
              </a:rPr>
              <a:t>() {</a:t>
            </a:r>
          </a:p>
          <a:p>
            <a:pPr algn="l"/>
            <a:r>
              <a:rPr lang="en-US" altLang="zh-CN" sz="1600" dirty="0">
                <a:latin typeface="微软雅黑" pitchFamily="34" charset="-122"/>
              </a:rPr>
              <a:t>            console.log('index page.js on show invoke')</a:t>
            </a:r>
          </a:p>
          <a:p>
            <a:pPr algn="l"/>
            <a:r>
              <a:rPr lang="en-US" altLang="zh-CN" sz="1600" dirty="0">
                <a:latin typeface="微软雅黑" pitchFamily="34" charset="-122"/>
              </a:rPr>
              <a:t>          },</a:t>
            </a:r>
          </a:p>
          <a:p>
            <a:pPr algn="l"/>
            <a:endParaRPr lang="en-US" altLang="zh-CN" sz="1600" dirty="0">
              <a:latin typeface="微软雅黑" pitchFamily="34" charset="-122"/>
            </a:endParaRPr>
          </a:p>
          <a:p>
            <a:pPr algn="l"/>
            <a:r>
              <a:rPr lang="en-US" altLang="zh-CN" sz="1600" dirty="0">
                <a:latin typeface="微软雅黑" pitchFamily="34" charset="-122"/>
              </a:rPr>
              <a:t>          </a:t>
            </a:r>
            <a:r>
              <a:rPr lang="en-US" altLang="zh-CN" sz="1600" dirty="0" err="1">
                <a:latin typeface="微软雅黑" pitchFamily="34" charset="-122"/>
              </a:rPr>
              <a:t>onHide</a:t>
            </a:r>
            <a:r>
              <a:rPr lang="en-US" altLang="zh-CN" sz="1600" dirty="0">
                <a:latin typeface="微软雅黑" pitchFamily="34" charset="-122"/>
              </a:rPr>
              <a:t>() {</a:t>
            </a:r>
          </a:p>
          <a:p>
            <a:pPr algn="l"/>
            <a:r>
              <a:rPr lang="en-US" altLang="zh-CN" sz="1600" dirty="0">
                <a:latin typeface="微软雅黑" pitchFamily="34" charset="-122"/>
              </a:rPr>
              <a:t>            console.log('index page.js on hide invoke')</a:t>
            </a:r>
          </a:p>
          <a:p>
            <a:pPr algn="l"/>
            <a:r>
              <a:rPr lang="en-US" altLang="zh-CN" sz="1600" dirty="0">
                <a:latin typeface="微软雅黑" pitchFamily="34" charset="-122"/>
              </a:rPr>
              <a:t>          },</a:t>
            </a:r>
          </a:p>
          <a:p>
            <a:pPr algn="l"/>
            <a:endParaRPr lang="en-US" altLang="zh-CN" sz="1600" dirty="0">
              <a:latin typeface="微软雅黑" pitchFamily="34" charset="-122"/>
            </a:endParaRPr>
          </a:p>
          <a:p>
            <a:pPr algn="l"/>
            <a:r>
              <a:rPr lang="en-US" altLang="zh-CN" sz="1600" dirty="0">
                <a:latin typeface="微软雅黑" pitchFamily="34" charset="-122"/>
              </a:rPr>
              <a:t>          </a:t>
            </a:r>
            <a:r>
              <a:rPr lang="en-US" altLang="zh-CN" sz="1600" dirty="0" err="1">
                <a:latin typeface="微软雅黑" pitchFamily="34" charset="-122"/>
              </a:rPr>
              <a:t>onDestory</a:t>
            </a:r>
            <a:r>
              <a:rPr lang="en-US" altLang="zh-CN" sz="1600" dirty="0">
                <a:latin typeface="微软雅黑" pitchFamily="34" charset="-122"/>
              </a:rPr>
              <a:t>() {</a:t>
            </a:r>
          </a:p>
          <a:p>
            <a:pPr algn="l"/>
            <a:r>
              <a:rPr lang="en-US" altLang="zh-CN" sz="1600" dirty="0">
                <a:latin typeface="微软雅黑" pitchFamily="34" charset="-122"/>
              </a:rPr>
              <a:t>            console.log('index page.js on </a:t>
            </a:r>
            <a:r>
              <a:rPr lang="en-US" altLang="zh-CN" sz="1600" dirty="0" err="1">
                <a:latin typeface="微软雅黑" pitchFamily="34" charset="-122"/>
              </a:rPr>
              <a:t>destory</a:t>
            </a:r>
            <a:r>
              <a:rPr lang="en-US" altLang="zh-CN" sz="1600" dirty="0">
                <a:latin typeface="微软雅黑" pitchFamily="34" charset="-122"/>
              </a:rPr>
              <a:t> invoke')</a:t>
            </a:r>
          </a:p>
          <a:p>
            <a:pPr algn="l"/>
            <a:r>
              <a:rPr lang="en-US" altLang="zh-CN" sz="1600" dirty="0">
                <a:latin typeface="微软雅黑" pitchFamily="34" charset="-122"/>
              </a:rPr>
              <a:t>          },</a:t>
            </a:r>
          </a:p>
          <a:p>
            <a:pPr algn="l"/>
            <a:r>
              <a:rPr lang="en-US" altLang="zh-CN" sz="1600" dirty="0">
                <a:latin typeface="微软雅黑" pitchFamily="34" charset="-122"/>
              </a:rPr>
              <a:t>        });</a:t>
            </a:r>
          </a:p>
          <a:p>
            <a:pPr algn="l"/>
            <a:endParaRPr lang="en-US" altLang="zh-CN" sz="1600" dirty="0">
              <a:latin typeface="微软雅黑" pitchFamily="34" charset="-122"/>
            </a:endParaRPr>
          </a:p>
          <a:p>
            <a:pPr algn="l"/>
            <a:r>
              <a:rPr lang="en-US" altLang="zh-CN" sz="1600" dirty="0">
                <a:latin typeface="微软雅黑" pitchFamily="34" charset="-122"/>
              </a:rPr>
              <a:t>      })()</a:t>
            </a:r>
          </a:p>
          <a:p>
            <a:pPr algn="l"/>
            <a:r>
              <a:rPr lang="en-US" altLang="zh-CN" sz="1600" dirty="0">
                <a:latin typeface="微软雅黑" pitchFamily="34" charset="-122"/>
              </a:rPr>
              <a:t>    } catch (e) {</a:t>
            </a:r>
          </a:p>
          <a:p>
            <a:pPr algn="l"/>
            <a:r>
              <a:rPr lang="en-US" altLang="zh-CN" sz="1600" dirty="0">
                <a:latin typeface="微软雅黑" pitchFamily="34" charset="-122"/>
              </a:rPr>
              <a:t>      console.log(e)</a:t>
            </a:r>
          </a:p>
          <a:p>
            <a:pPr algn="l"/>
            <a:r>
              <a:rPr lang="en-US" altLang="zh-CN" sz="1600" dirty="0">
                <a:latin typeface="微软雅黑" pitchFamily="34" charset="-122"/>
              </a:rPr>
              <a:t>    }</a:t>
            </a:r>
            <a:endParaRPr lang="zh-CN" altLang="en-US" sz="1600" dirty="0">
              <a:latin typeface="微软雅黑" pitchFamily="34" charset="-122"/>
            </a:endParaRPr>
          </a:p>
        </p:txBody>
      </p:sp>
      <p:sp>
        <p:nvSpPr>
          <p:cNvPr id="22" name="矩形 21"/>
          <p:cNvSpPr/>
          <p:nvPr/>
        </p:nvSpPr>
        <p:spPr>
          <a:xfrm>
            <a:off x="5628464" y="4572000"/>
            <a:ext cx="10629124" cy="338554"/>
          </a:xfrm>
          <a:prstGeom prst="rect">
            <a:avLst/>
          </a:prstGeom>
        </p:spPr>
        <p:txBody>
          <a:bodyPr wrap="square">
            <a:spAutoFit/>
          </a:bodyPr>
          <a:lstStyle/>
          <a:p>
            <a:pPr algn="l"/>
            <a:r>
              <a:rPr lang="zh-CN" altLang="en-US" sz="1600" dirty="0">
                <a:latin typeface="微软雅黑" pitchFamily="34" charset="-122"/>
              </a:rPr>
              <a:t>－－－－－－－－－－－－我暂时无法解释，因为我不太懂，大约是表盘运行时，产生一些控制台日志文件</a:t>
            </a:r>
          </a:p>
        </p:txBody>
      </p:sp>
      <p:sp>
        <p:nvSpPr>
          <p:cNvPr id="10" name="矩形 9"/>
          <p:cNvSpPr/>
          <p:nvPr/>
        </p:nvSpPr>
        <p:spPr>
          <a:xfrm>
            <a:off x="5199836" y="2214546"/>
            <a:ext cx="8572560" cy="338554"/>
          </a:xfrm>
          <a:prstGeom prst="rect">
            <a:avLst/>
          </a:prstGeom>
        </p:spPr>
        <p:txBody>
          <a:bodyPr wrap="square">
            <a:spAutoFit/>
          </a:bodyPr>
          <a:lstStyle/>
          <a:p>
            <a:pPr algn="l"/>
            <a:r>
              <a:rPr lang="zh-CN" altLang="en-US" sz="1600" dirty="0">
                <a:latin typeface="微软雅黑" pitchFamily="34" charset="-122"/>
              </a:rPr>
              <a:t>－－－－－－－－－－－－－－－－－－－－－表盘显示控制台日志 初始化 显示</a:t>
            </a:r>
          </a:p>
        </p:txBody>
      </p:sp>
    </p:spTree>
    <p:extLst>
      <p:ext uri="{BB962C8B-B14F-4D97-AF65-F5344CB8AC3E}">
        <p14:creationId xmlns:p14="http://schemas.microsoft.com/office/powerpoint/2010/main" xmlns="" val="2111152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39910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905209"/>
            <a:ext cx="16257588" cy="952279"/>
          </a:xfrm>
        </p:spPr>
        <p:txBody>
          <a:bodyPr/>
          <a:lstStyle/>
          <a:p>
            <a:r>
              <a:rPr lang="zh-CN" altLang="en-US" dirty="0">
                <a:solidFill>
                  <a:schemeClr val="accent1">
                    <a:lumMod val="75000"/>
                  </a:schemeClr>
                </a:solidFill>
                <a:latin typeface="微软雅黑" pitchFamily="34" charset="-122"/>
                <a:ea typeface="微软雅黑" pitchFamily="34" charset="-122"/>
              </a:rPr>
              <a:t>新手表盘修改常识－－－问答篇</a:t>
            </a:r>
          </a:p>
        </p:txBody>
      </p:sp>
      <p:sp>
        <p:nvSpPr>
          <p:cNvPr id="4" name="标题 2"/>
          <p:cNvSpPr txBox="1">
            <a:spLocks/>
          </p:cNvSpPr>
          <p:nvPr/>
        </p:nvSpPr>
        <p:spPr>
          <a:xfrm>
            <a:off x="913556" y="3428992"/>
            <a:ext cx="14430476" cy="4786346"/>
          </a:xfrm>
          <a:prstGeom prst="rect">
            <a:avLst/>
          </a:prstGeom>
        </p:spPr>
        <p:txBody>
          <a:bodyPr/>
          <a:lstStyle/>
          <a:p>
            <a:pPr lvl="0" algn="l" eaLnBrk="0">
              <a:defRPr/>
            </a:pPr>
            <a:r>
              <a:rPr kumimoji="0" lang="zh-CN" altLang="en-US" sz="54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问：</a:t>
            </a:r>
            <a:r>
              <a:rPr kumimoji="0" lang="zh-CN" altLang="en-US"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在不安装其他软件的情况下</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，如何快</a:t>
            </a:r>
            <a:r>
              <a:rPr kumimoji="0" lang="zh-CN" altLang="en-US"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速地</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为</a:t>
            </a:r>
            <a:r>
              <a:rPr kumimoji="0" lang="zh-CN" altLang="en-US"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各种表盘数据项目、小组件</a:t>
            </a:r>
            <a:r>
              <a:rPr kumimoji="0" lang="en-US" altLang="zh-CN"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a:t>
            </a:r>
            <a:r>
              <a:rPr kumimoji="0" lang="zh-CN" altLang="en-US" sz="4000" b="1" i="0" u="none" strike="noStrike" kern="0" cap="none" spc="0" normalizeH="0" baseline="0" noProof="0" dirty="0">
                <a:ln>
                  <a:noFill/>
                </a:ln>
                <a:solidFill>
                  <a:schemeClr val="accent1">
                    <a:lumMod val="7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获取新坐标</a:t>
            </a:r>
            <a:r>
              <a:rPr kumimoji="0" lang="en-US" altLang="zh-CN"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a:t>
            </a:r>
            <a:r>
              <a:rPr kumimoji="0" lang="zh-CN" altLang="en-US"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进行重新排版定位？</a:t>
            </a:r>
            <a:endParaRPr kumimoji="0" lang="en-US" altLang="zh-CN"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endParaRPr>
          </a:p>
          <a:p>
            <a:pPr marL="0" marR="0" lvl="0" indent="0" algn="l" defTabSz="546100" rtl="0" eaLnBrk="0" fontAlgn="base" latinLnBrk="0" hangingPunct="0">
              <a:lnSpc>
                <a:spcPct val="100000"/>
              </a:lnSpc>
              <a:spcBef>
                <a:spcPct val="0"/>
              </a:spcBef>
              <a:spcAft>
                <a:spcPct val="0"/>
              </a:spcAft>
              <a:buClrTx/>
              <a:buSzTx/>
              <a:buFontTx/>
              <a:buNone/>
              <a:tabLst/>
              <a:defRPr/>
            </a:pPr>
            <a:endPar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endParaRPr>
          </a:p>
          <a:p>
            <a:pPr marL="0" marR="0" lvl="0" indent="0" algn="l" defTabSz="546100" rtl="0" eaLnBrk="0" fontAlgn="base" latinLnBrk="0" hangingPunct="0">
              <a:lnSpc>
                <a:spcPct val="100000"/>
              </a:lnSpc>
              <a:spcBef>
                <a:spcPct val="0"/>
              </a:spcBef>
              <a:spcAft>
                <a:spcPct val="0"/>
              </a:spcAft>
              <a:buClrTx/>
              <a:buSzTx/>
              <a:buFontTx/>
              <a:buNone/>
              <a:tabLst/>
              <a:defRPr/>
            </a:pPr>
            <a:r>
              <a:rPr lang="zh-CN" altLang="en-US" sz="5400" b="1" kern="0" dirty="0">
                <a:solidFill>
                  <a:srgbClr val="C00000"/>
                </a:solidFill>
                <a:latin typeface="微软雅黑" pitchFamily="34" charset="-122"/>
                <a:ea typeface="微软雅黑" pitchFamily="34" charset="-122"/>
                <a:cs typeface="FrutigerNext LT Medium" panose="020B0603040504020204" pitchFamily="34" charset="0"/>
              </a:rPr>
              <a:t>答：</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WIN</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系统的用户，可以用系统自带的</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zh-CN" altLang="en-US" sz="4000" b="1" kern="0" dirty="0">
                <a:solidFill>
                  <a:schemeClr val="accent1">
                    <a:lumMod val="75000"/>
                  </a:schemeClr>
                </a:solidFill>
                <a:latin typeface="微软雅黑" pitchFamily="34" charset="-122"/>
                <a:ea typeface="微软雅黑" pitchFamily="34" charset="-122"/>
                <a:cs typeface="FrutigerNext LT Medium" panose="020B0603040504020204" pitchFamily="34" charset="0"/>
              </a:rPr>
              <a:t>画图程序</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打开表盘背景图，用鼠标在图片上移动，画图程序的</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zh-CN" altLang="en-US" sz="4000" b="1" kern="0" dirty="0">
                <a:solidFill>
                  <a:schemeClr val="accent1">
                    <a:lumMod val="75000"/>
                  </a:schemeClr>
                </a:solidFill>
                <a:latin typeface="微软雅黑" pitchFamily="34" charset="-122"/>
                <a:ea typeface="微软雅黑" pitchFamily="34" charset="-122"/>
                <a:cs typeface="FrutigerNext LT Medium" panose="020B0603040504020204" pitchFamily="34" charset="0"/>
              </a:rPr>
              <a:t>左下角</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会实时显示鼠标当前位置</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en-US" altLang="zh-CN" sz="4000" b="1" kern="0" dirty="0" err="1">
                <a:solidFill>
                  <a:schemeClr val="accent1">
                    <a:lumMod val="75000"/>
                  </a:schemeClr>
                </a:solidFill>
                <a:latin typeface="微软雅黑" pitchFamily="34" charset="-122"/>
                <a:ea typeface="微软雅黑" pitchFamily="34" charset="-122"/>
                <a:cs typeface="FrutigerNext LT Medium" panose="020B0603040504020204" pitchFamily="34" charset="0"/>
              </a:rPr>
              <a:t>x,y</a:t>
            </a:r>
            <a:r>
              <a:rPr lang="zh-CN" altLang="en-US" sz="4000" b="1" kern="0" dirty="0">
                <a:solidFill>
                  <a:schemeClr val="accent1">
                    <a:lumMod val="75000"/>
                  </a:schemeClr>
                </a:solidFill>
                <a:latin typeface="微软雅黑" pitchFamily="34" charset="-122"/>
                <a:ea typeface="微软雅黑" pitchFamily="34" charset="-122"/>
                <a:cs typeface="FrutigerNext LT Medium" panose="020B0603040504020204" pitchFamily="34" charset="0"/>
              </a:rPr>
              <a:t>像素</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，其中就是</a:t>
            </a:r>
            <a:r>
              <a:rPr lang="en-US" altLang="zh-CN" sz="4000" b="1" kern="0" dirty="0">
                <a:solidFill>
                  <a:schemeClr val="accent1">
                    <a:lumMod val="75000"/>
                  </a:schemeClr>
                </a:solidFill>
                <a:latin typeface="微软雅黑" pitchFamily="34" charset="-122"/>
                <a:ea typeface="微软雅黑" pitchFamily="34" charset="-122"/>
                <a:cs typeface="FrutigerNext LT Medium" panose="020B0603040504020204" pitchFamily="34" charset="0"/>
              </a:rPr>
              <a:t>X</a:t>
            </a:r>
            <a:r>
              <a:rPr lang="zh-CN" altLang="en-US" sz="4000" b="1" kern="0" dirty="0">
                <a:solidFill>
                  <a:schemeClr val="accent1">
                    <a:lumMod val="75000"/>
                  </a:schemeClr>
                </a:solidFill>
                <a:latin typeface="微软雅黑" pitchFamily="34" charset="-122"/>
                <a:ea typeface="微软雅黑" pitchFamily="34" charset="-122"/>
                <a:cs typeface="FrutigerNext LT Medium" panose="020B0603040504020204" pitchFamily="34" charset="0"/>
              </a:rPr>
              <a:t>和</a:t>
            </a:r>
            <a:r>
              <a:rPr lang="en-US" altLang="zh-CN" sz="4000" b="1" kern="0" dirty="0">
                <a:solidFill>
                  <a:schemeClr val="accent1">
                    <a:lumMod val="75000"/>
                  </a:schemeClr>
                </a:solidFill>
                <a:latin typeface="微软雅黑" pitchFamily="34" charset="-122"/>
                <a:ea typeface="微软雅黑" pitchFamily="34" charset="-122"/>
                <a:cs typeface="FrutigerNext LT Medium" panose="020B0603040504020204" pitchFamily="34" charset="0"/>
              </a:rPr>
              <a:t>Y</a:t>
            </a:r>
            <a:r>
              <a:rPr lang="zh-CN" altLang="en-US" sz="4000" b="1" kern="0" dirty="0">
                <a:solidFill>
                  <a:schemeClr val="accent1">
                    <a:lumMod val="75000"/>
                  </a:schemeClr>
                </a:solidFill>
                <a:latin typeface="微软雅黑" pitchFamily="34" charset="-122"/>
                <a:ea typeface="微软雅黑" pitchFamily="34" charset="-122"/>
                <a:cs typeface="FrutigerNext LT Medium" panose="020B0603040504020204" pitchFamily="34" charset="0"/>
              </a:rPr>
              <a:t>坐标</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endParaRPr kumimoji="0" lang="zh-CN" altLang="en-US"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905209"/>
            <a:ext cx="16257588" cy="952279"/>
          </a:xfrm>
        </p:spPr>
        <p:txBody>
          <a:bodyPr/>
          <a:lstStyle/>
          <a:p>
            <a:r>
              <a:rPr lang="zh-CN" altLang="en-US" dirty="0">
                <a:solidFill>
                  <a:schemeClr val="accent1">
                    <a:lumMod val="75000"/>
                  </a:schemeClr>
                </a:solidFill>
                <a:latin typeface="微软雅黑" pitchFamily="34" charset="-122"/>
                <a:ea typeface="微软雅黑" pitchFamily="34" charset="-122"/>
              </a:rPr>
              <a:t>新手表盘修改常识－－－问答篇</a:t>
            </a:r>
          </a:p>
        </p:txBody>
      </p:sp>
      <p:sp>
        <p:nvSpPr>
          <p:cNvPr id="4" name="标题 2"/>
          <p:cNvSpPr txBox="1">
            <a:spLocks/>
          </p:cNvSpPr>
          <p:nvPr/>
        </p:nvSpPr>
        <p:spPr>
          <a:xfrm>
            <a:off x="913556" y="3428992"/>
            <a:ext cx="14430476" cy="4786346"/>
          </a:xfrm>
          <a:prstGeom prst="rect">
            <a:avLst/>
          </a:prstGeom>
        </p:spPr>
        <p:txBody>
          <a:bodyPr/>
          <a:lstStyle/>
          <a:p>
            <a:pPr marL="0" marR="0" lvl="0" indent="0" algn="l" defTabSz="546100" rtl="0" eaLnBrk="0" fontAlgn="base" latinLnBrk="0" hangingPunct="0">
              <a:lnSpc>
                <a:spcPct val="100000"/>
              </a:lnSpc>
              <a:spcBef>
                <a:spcPct val="0"/>
              </a:spcBef>
              <a:spcAft>
                <a:spcPct val="0"/>
              </a:spcAft>
              <a:buClrTx/>
              <a:buSzTx/>
              <a:buFontTx/>
              <a:buNone/>
              <a:tabLst/>
              <a:defRPr/>
            </a:pPr>
            <a:r>
              <a:rPr kumimoji="0" lang="zh-CN" altLang="en-US" sz="54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问：</a:t>
            </a:r>
            <a:r>
              <a:rPr kumimoji="0" lang="zh-CN" altLang="en-US"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同一个表盘</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进行</a:t>
            </a:r>
            <a:r>
              <a:rPr kumimoji="0" lang="zh-CN" altLang="en-US"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rPr>
              <a:t>多次修改，每次修改后马上传到手表查看，为什么不能立即显示修改效果？</a:t>
            </a:r>
            <a:endParaRPr kumimoji="0" lang="en-US" altLang="zh-CN"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endParaRPr>
          </a:p>
          <a:p>
            <a:pPr marL="0" marR="0" lvl="0" indent="0" algn="l" defTabSz="546100" rtl="0" eaLnBrk="0" fontAlgn="base" latinLnBrk="0" hangingPunct="0">
              <a:lnSpc>
                <a:spcPct val="100000"/>
              </a:lnSpc>
              <a:spcBef>
                <a:spcPct val="0"/>
              </a:spcBef>
              <a:spcAft>
                <a:spcPct val="0"/>
              </a:spcAft>
              <a:buClrTx/>
              <a:buSzTx/>
              <a:buFontTx/>
              <a:buNone/>
              <a:tabLst/>
              <a:defRPr/>
            </a:pPr>
            <a:endPar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endParaRPr>
          </a:p>
          <a:p>
            <a:pPr marL="0" marR="0" lvl="0" indent="0" algn="l" defTabSz="546100" rtl="0" eaLnBrk="0" fontAlgn="base" latinLnBrk="0" hangingPunct="0">
              <a:lnSpc>
                <a:spcPct val="100000"/>
              </a:lnSpc>
              <a:spcBef>
                <a:spcPct val="0"/>
              </a:spcBef>
              <a:spcAft>
                <a:spcPct val="0"/>
              </a:spcAft>
              <a:buClrTx/>
              <a:buSzTx/>
              <a:buFontTx/>
              <a:buNone/>
              <a:tabLst/>
              <a:defRPr/>
            </a:pPr>
            <a:r>
              <a:rPr lang="zh-CN" altLang="en-US" sz="5400" b="1" kern="0" dirty="0">
                <a:solidFill>
                  <a:srgbClr val="C00000"/>
                </a:solidFill>
                <a:latin typeface="微软雅黑" pitchFamily="34" charset="-122"/>
                <a:ea typeface="微软雅黑" pitchFamily="34" charset="-122"/>
                <a:cs typeface="FrutigerNext LT Medium" panose="020B0603040504020204" pitchFamily="34" charset="0"/>
              </a:rPr>
              <a:t>答：</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手表对表盘的显示，采用</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静态加载</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的机制，要对同一个表盘多次查看修改效果时，请记得每次都要</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zh-CN" altLang="en-US" sz="4000" b="1" kern="0" dirty="0">
                <a:solidFill>
                  <a:schemeClr val="accent1">
                    <a:lumMod val="75000"/>
                  </a:schemeClr>
                </a:solidFill>
                <a:latin typeface="微软雅黑" pitchFamily="34" charset="-122"/>
                <a:ea typeface="微软雅黑" pitchFamily="34" charset="-122"/>
                <a:cs typeface="FrutigerNext LT Medium" panose="020B0603040504020204" pitchFamily="34" charset="0"/>
              </a:rPr>
              <a:t>重新加载</a:t>
            </a:r>
            <a:r>
              <a:rPr lang="en-US" altLang="zh-CN"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a:t>
            </a:r>
            <a:r>
              <a:rPr lang="zh-CN" altLang="en-US" sz="4000" b="1" kern="0" dirty="0">
                <a:solidFill>
                  <a:schemeClr val="tx1">
                    <a:lumMod val="65000"/>
                    <a:lumOff val="35000"/>
                  </a:schemeClr>
                </a:solidFill>
                <a:latin typeface="微软雅黑" pitchFamily="34" charset="-122"/>
                <a:ea typeface="微软雅黑" pitchFamily="34" charset="-122"/>
                <a:cs typeface="FrutigerNext LT Medium" panose="020B0603040504020204" pitchFamily="34" charset="0"/>
              </a:rPr>
              <a:t>表盘，比如先载入其他表盘，再重新加载修改后的表盘。</a:t>
            </a:r>
            <a:endParaRPr kumimoji="0" lang="zh-CN" altLang="en-US" sz="40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FrutigerNext LT Medium" panose="020B0603040504020204" pitchFamily="34" charset="0"/>
              <a:sym typeface="Gill Sans" pitchFamily="-109"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ubtitle 1"/>
          <p:cNvSpPr txBox="1">
            <a:spLocks/>
          </p:cNvSpPr>
          <p:nvPr/>
        </p:nvSpPr>
        <p:spPr>
          <a:xfrm>
            <a:off x="6985786" y="3857620"/>
            <a:ext cx="2791009" cy="1357322"/>
          </a:xfrm>
          <a:prstGeom prst="rect">
            <a:avLst/>
          </a:prstGeom>
        </p:spPr>
        <p:txBody>
          <a:bodyPr>
            <a:noAutofit/>
          </a:bodyPr>
          <a:lstStyle>
            <a:lvl1pPr marL="342900" indent="-342900" algn="ctr" defTabSz="546100" rtl="0" eaLnBrk="0" fontAlgn="base" hangingPunct="0">
              <a:spcBef>
                <a:spcPct val="0"/>
              </a:spcBef>
              <a:spcAft>
                <a:spcPct val="0"/>
              </a:spcAft>
              <a:defRPr sz="3200">
                <a:solidFill>
                  <a:srgbClr val="000000"/>
                </a:solidFill>
                <a:latin typeface="+mn-lt"/>
                <a:ea typeface="+mn-ea"/>
                <a:cs typeface="+mn-cs"/>
                <a:sym typeface="Gill Sans" pitchFamily="-109" charset="0"/>
              </a:defRPr>
            </a:lvl1pPr>
            <a:lvl2pPr marL="742950" indent="-285750" algn="ctr" defTabSz="546100" rtl="0" eaLnBrk="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2pPr>
            <a:lvl3pPr marL="1143000" indent="-228600" algn="ctr" defTabSz="546100" rtl="0" eaLnBrk="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3pPr>
            <a:lvl4pPr marL="1600200" indent="-228600" algn="ctr" defTabSz="546100" rtl="0" eaLnBrk="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4pPr>
            <a:lvl5pPr marL="2057400" indent="-228600" algn="ctr" defTabSz="546100" rtl="0" eaLnBrk="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5pPr>
            <a:lvl6pPr marL="457200" algn="ctr" defTabSz="546100" rtl="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6pPr>
            <a:lvl7pPr marL="914400" algn="ctr" defTabSz="546100" rtl="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7pPr>
            <a:lvl8pPr marL="1371600" algn="ctr" defTabSz="546100" rtl="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8pPr>
            <a:lvl9pPr marL="1828800" algn="ctr" defTabSz="546100" rtl="0" fontAlgn="base" hangingPunct="0">
              <a:spcBef>
                <a:spcPct val="0"/>
              </a:spcBef>
              <a:spcAft>
                <a:spcPct val="0"/>
              </a:spcAft>
              <a:defRPr sz="3200">
                <a:solidFill>
                  <a:srgbClr val="000000"/>
                </a:solidFill>
                <a:latin typeface="+mn-lt"/>
                <a:ea typeface="Gill Sans" pitchFamily="-109" charset="0"/>
                <a:cs typeface="+mn-cs"/>
                <a:sym typeface="Gill Sans" pitchFamily="-109" charset="0"/>
              </a:defRPr>
            </a:lvl9pPr>
          </a:lstStyle>
          <a:p>
            <a:r>
              <a:rPr lang="zh-CN" altLang="en-US" sz="7198" b="1" kern="0" dirty="0">
                <a:solidFill>
                  <a:srgbClr val="C00000"/>
                </a:solidFill>
                <a:effectLst>
                  <a:outerShdw blurRad="38100" dist="38100" dir="2700000" algn="tl">
                    <a:srgbClr val="000000">
                      <a:alpha val="43137"/>
                    </a:srgbClr>
                  </a:outerShdw>
                </a:effectLst>
                <a:latin typeface="微软雅黑" pitchFamily="34" charset="-122"/>
              </a:rPr>
              <a:t>前言</a:t>
            </a:r>
            <a:endParaRPr lang="en-US" sz="7198" kern="0" dirty="0">
              <a:solidFill>
                <a:srgbClr val="C00000"/>
              </a:solidFill>
              <a:effectLst>
                <a:outerShdw blurRad="38100" dist="38100" dir="2700000" algn="tl">
                  <a:srgbClr val="000000">
                    <a:alpha val="43137"/>
                  </a:srgbClr>
                </a:outerShdw>
              </a:effectLst>
              <a:latin typeface="微软雅黑" pitchFamily="34" charset="-122"/>
            </a:endParaRPr>
          </a:p>
        </p:txBody>
      </p:sp>
      <p:grpSp>
        <p:nvGrpSpPr>
          <p:cNvPr id="117" name="组合 116"/>
          <p:cNvGrpSpPr/>
          <p:nvPr/>
        </p:nvGrpSpPr>
        <p:grpSpPr>
          <a:xfrm>
            <a:off x="10352013" y="2226566"/>
            <a:ext cx="4754960" cy="4695261"/>
            <a:chOff x="7900507" y="1702965"/>
            <a:chExt cx="3567265" cy="3522477"/>
          </a:xfrm>
        </p:grpSpPr>
        <p:sp>
          <p:nvSpPr>
            <p:cNvPr id="118" name="Rectangle 121"/>
            <p:cNvSpPr/>
            <p:nvPr/>
          </p:nvSpPr>
          <p:spPr>
            <a:xfrm>
              <a:off x="7900507" y="1702966"/>
              <a:ext cx="105314" cy="35224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65" dirty="0">
                <a:latin typeface="微软雅黑" pitchFamily="34" charset="-122"/>
              </a:endParaRPr>
            </a:p>
          </p:txBody>
        </p:sp>
        <p:sp>
          <p:nvSpPr>
            <p:cNvPr id="119" name="TextBox 123"/>
            <p:cNvSpPr txBox="1"/>
            <p:nvPr/>
          </p:nvSpPr>
          <p:spPr>
            <a:xfrm>
              <a:off x="8123368" y="2281378"/>
              <a:ext cx="3284651" cy="2777968"/>
            </a:xfrm>
            <a:prstGeom prst="rect">
              <a:avLst/>
            </a:prstGeom>
            <a:noFill/>
          </p:spPr>
          <p:txBody>
            <a:bodyPr wrap="square" rtlCol="0">
              <a:spAutoFit/>
            </a:bodyPr>
            <a:lstStyle/>
            <a:p>
              <a:pPr algn="l"/>
              <a:r>
                <a:rPr lang="zh-CN" altLang="en-US" sz="2133" dirty="0">
                  <a:solidFill>
                    <a:srgbClr val="C00000"/>
                  </a:solidFill>
                  <a:latin typeface="Microsoft YaHei" panose="020B0503020204020204" pitchFamily="34" charset="-122"/>
                  <a:ea typeface="Microsoft YaHei" panose="020B0503020204020204" pitchFamily="34" charset="-122"/>
                </a:rPr>
                <a:t>该教程适用于没有接触过华米手表表盘制作的普通用户，旨在帮助普通用户快速的了解和掌握华米手表表盘简单修改和发布的方法。</a:t>
              </a:r>
              <a:endParaRPr lang="en-US" altLang="zh-CN" sz="2133" dirty="0">
                <a:solidFill>
                  <a:srgbClr val="C00000"/>
                </a:solidFill>
                <a:latin typeface="Microsoft YaHei" panose="020B0503020204020204" pitchFamily="34" charset="-122"/>
                <a:ea typeface="Microsoft YaHei" panose="020B0503020204020204" pitchFamily="34" charset="-122"/>
              </a:endParaRPr>
            </a:p>
            <a:p>
              <a:pPr algn="l"/>
              <a:endParaRPr lang="en-US" altLang="zh-CN" sz="2133" dirty="0">
                <a:solidFill>
                  <a:srgbClr val="C00000"/>
                </a:solidFill>
                <a:latin typeface="Microsoft YaHei" panose="020B0503020204020204" pitchFamily="34" charset="-122"/>
                <a:ea typeface="Microsoft YaHei" panose="020B0503020204020204" pitchFamily="34" charset="-122"/>
              </a:endParaRPr>
            </a:p>
            <a:p>
              <a:pPr algn="l"/>
              <a:r>
                <a:rPr lang="zh-CN" altLang="en-US" sz="2133" dirty="0">
                  <a:solidFill>
                    <a:srgbClr val="C00000"/>
                  </a:solidFill>
                  <a:latin typeface="Microsoft YaHei" panose="020B0503020204020204" pitchFamily="34" charset="-122"/>
                  <a:ea typeface="Microsoft YaHei" panose="020B0503020204020204" pitchFamily="34" charset="-122"/>
                </a:rPr>
                <a:t>本教程介绍的表盘修改方法涉及到一部分的</a:t>
              </a:r>
              <a:r>
                <a:rPr lang="en-US" altLang="zh-CN" sz="2133" dirty="0">
                  <a:solidFill>
                    <a:srgbClr val="C00000"/>
                  </a:solidFill>
                  <a:latin typeface="Microsoft YaHei" panose="020B0503020204020204" pitchFamily="34" charset="-122"/>
                  <a:ea typeface="Microsoft YaHei" panose="020B0503020204020204" pitchFamily="34" charset="-122"/>
                </a:rPr>
                <a:t>JS</a:t>
              </a:r>
              <a:r>
                <a:rPr lang="zh-CN" altLang="en-US" sz="2133" dirty="0">
                  <a:solidFill>
                    <a:srgbClr val="C00000"/>
                  </a:solidFill>
                  <a:latin typeface="Microsoft YaHei" panose="020B0503020204020204" pitchFamily="34" charset="-122"/>
                  <a:ea typeface="Microsoft YaHei" panose="020B0503020204020204" pitchFamily="34" charset="-122"/>
                </a:rPr>
                <a:t>文件的修改工作，普通用户除了需要熟悉表盘数据项、小组件等的代码段搬运，除设计表盘布局及资源切图外，还需要有一定</a:t>
              </a:r>
              <a:r>
                <a:rPr lang="en-US" altLang="zh-CN" sz="2133" dirty="0">
                  <a:solidFill>
                    <a:srgbClr val="C00000"/>
                  </a:solidFill>
                  <a:latin typeface="Microsoft YaHei" panose="020B0503020204020204" pitchFamily="34" charset="-122"/>
                  <a:ea typeface="Microsoft YaHei" panose="020B0503020204020204" pitchFamily="34" charset="-122"/>
                </a:rPr>
                <a:t>JS</a:t>
              </a:r>
              <a:r>
                <a:rPr lang="zh-CN" altLang="en-US" sz="2133" dirty="0">
                  <a:solidFill>
                    <a:srgbClr val="C00000"/>
                  </a:solidFill>
                  <a:latin typeface="Microsoft YaHei" panose="020B0503020204020204" pitchFamily="34" charset="-122"/>
                  <a:ea typeface="Microsoft YaHei" panose="020B0503020204020204" pitchFamily="34" charset="-122"/>
                </a:rPr>
                <a:t>表盘配置文件阅读修改能力。</a:t>
              </a:r>
            </a:p>
          </p:txBody>
        </p:sp>
        <p:sp>
          <p:nvSpPr>
            <p:cNvPr id="120" name="矩形 119"/>
            <p:cNvSpPr/>
            <p:nvPr/>
          </p:nvSpPr>
          <p:spPr bwMode="auto">
            <a:xfrm>
              <a:off x="8023731" y="1702965"/>
              <a:ext cx="3444041" cy="526924"/>
            </a:xfrm>
            <a:prstGeom prst="rect">
              <a:avLst/>
            </a:prstGeom>
            <a:solidFill>
              <a:srgbClr val="C00000"/>
            </a:solidFill>
            <a:ln>
              <a:noFill/>
            </a:ln>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Microsoft YaHei" panose="020B0503020204020204" pitchFamily="34" charset="-122"/>
                  <a:ea typeface="Microsoft YaHei" panose="020B0503020204020204" pitchFamily="34" charset="-122"/>
                </a:rPr>
                <a:t>目标</a:t>
              </a:r>
              <a:endParaRPr lang="en-US" altLang="zh-CN" sz="2800" b="1" dirty="0">
                <a:solidFill>
                  <a:schemeClr val="bg1"/>
                </a:solidFill>
                <a:latin typeface="Microsoft YaHei" panose="020B0503020204020204" pitchFamily="34" charset="-122"/>
                <a:ea typeface="Microsoft YaHei" panose="020B0503020204020204" pitchFamily="34" charset="-122"/>
              </a:endParaRPr>
            </a:p>
          </p:txBody>
        </p:sp>
        <p:sp>
          <p:nvSpPr>
            <p:cNvPr id="121" name="矩形 120"/>
            <p:cNvSpPr/>
            <p:nvPr/>
          </p:nvSpPr>
          <p:spPr bwMode="auto">
            <a:xfrm>
              <a:off x="8023731" y="5175865"/>
              <a:ext cx="3444041" cy="45719"/>
            </a:xfrm>
            <a:prstGeom prst="rect">
              <a:avLst/>
            </a:prstGeom>
            <a:solidFill>
              <a:srgbClr val="C00000"/>
            </a:solidFill>
            <a:ln>
              <a:noFill/>
            </a:ln>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5065" b="1" dirty="0">
                <a:solidFill>
                  <a:schemeClr val="bg1"/>
                </a:solidFill>
                <a:latin typeface="Microsoft YaHei" panose="020B0503020204020204" pitchFamily="34" charset="-122"/>
                <a:ea typeface="Microsoft YaHei" panose="020B0503020204020204" pitchFamily="34" charset="-122"/>
              </a:endParaRPr>
            </a:p>
          </p:txBody>
        </p:sp>
      </p:grpSp>
      <p:grpSp>
        <p:nvGrpSpPr>
          <p:cNvPr id="12" name="组合 11"/>
          <p:cNvGrpSpPr/>
          <p:nvPr/>
        </p:nvGrpSpPr>
        <p:grpSpPr>
          <a:xfrm>
            <a:off x="699242" y="1597520"/>
            <a:ext cx="5832000" cy="5832000"/>
            <a:chOff x="699242" y="1597520"/>
            <a:chExt cx="5832000" cy="5832000"/>
          </a:xfrm>
        </p:grpSpPr>
        <p:sp>
          <p:nvSpPr>
            <p:cNvPr id="68" name="椭圆 67"/>
            <p:cNvSpPr/>
            <p:nvPr/>
          </p:nvSpPr>
          <p:spPr bwMode="auto">
            <a:xfrm>
              <a:off x="829160" y="1727438"/>
              <a:ext cx="5572164" cy="5572164"/>
            </a:xfrm>
            <a:prstGeom prst="ellipse">
              <a:avLst/>
            </a:prstGeom>
            <a:solidFill>
              <a:schemeClr val="bg1">
                <a:lumMod val="65000"/>
              </a:schemeClr>
            </a:solidFill>
            <a:ln w="12700" cap="flat" cmpd="sng" algn="ctr">
              <a:noFill/>
              <a:prstDash val="solid"/>
              <a:miter lim="0"/>
              <a:headEnd type="none" w="med" len="med"/>
              <a:tailEnd type="none" w="med" len="med"/>
            </a:ln>
            <a:effectLst>
              <a:innerShdw blurRad="114300">
                <a:prstClr val="black"/>
              </a:inn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pic>
          <p:nvPicPr>
            <p:cNvPr id="325637" name="Picture 5" descr="C:\1.png"/>
            <p:cNvPicPr>
              <a:picLocks noChangeAspect="1" noChangeArrowheads="1"/>
            </p:cNvPicPr>
            <p:nvPr/>
          </p:nvPicPr>
          <p:blipFill>
            <a:blip r:embed="rId2"/>
            <a:srcRect/>
            <a:stretch>
              <a:fillRect/>
            </a:stretch>
          </p:blipFill>
          <p:spPr bwMode="auto">
            <a:xfrm>
              <a:off x="919085" y="3871212"/>
              <a:ext cx="5280883" cy="1004795"/>
            </a:xfrm>
            <a:prstGeom prst="rect">
              <a:avLst/>
            </a:prstGeom>
            <a:noFill/>
            <a:effectLst>
              <a:outerShdw blurRad="63500" sx="102000" sy="102000" algn="ctr" rotWithShape="0">
                <a:prstClr val="black">
                  <a:alpha val="40000"/>
                </a:prstClr>
              </a:outerShdw>
            </a:effectLst>
          </p:spPr>
        </p:pic>
        <p:sp>
          <p:nvSpPr>
            <p:cNvPr id="10" name="椭圆 9"/>
            <p:cNvSpPr/>
            <p:nvPr/>
          </p:nvSpPr>
          <p:spPr bwMode="auto">
            <a:xfrm>
              <a:off x="699242" y="1597520"/>
              <a:ext cx="5832000" cy="5832000"/>
            </a:xfrm>
            <a:prstGeom prst="ellipse">
              <a:avLst/>
            </a:prstGeom>
            <a:noFill/>
            <a:ln w="161925" cap="flat" cmpd="sng" algn="ctr">
              <a:solidFill>
                <a:srgbClr val="C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grpSp>
    </p:spTree>
    <p:extLst>
      <p:ext uri="{BB962C8B-B14F-4D97-AF65-F5344CB8AC3E}">
        <p14:creationId xmlns:p14="http://schemas.microsoft.com/office/powerpoint/2010/main" xmlns="" val="2184370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0" y="7227927"/>
            <a:ext cx="16257588" cy="857256"/>
          </a:xfrm>
          <a:prstGeom prst="rect">
            <a:avLst/>
          </a:prstGeom>
          <a:solidFill>
            <a:srgbClr val="C1E1FE"/>
          </a:solidFill>
          <a:ln w="12700" cap="flat" cmpd="sng" algn="ctr">
            <a:noFill/>
            <a:prstDash val="solid"/>
            <a:miter lim="0"/>
            <a:headEnd type="none" w="med" len="med"/>
            <a:tailEnd type="none" w="med" len="med"/>
          </a:ln>
          <a:effectLst>
            <a:innerShdw blurRad="114300">
              <a:prstClr val="black"/>
            </a:inn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9" name="矩形 8"/>
          <p:cNvSpPr/>
          <p:nvPr/>
        </p:nvSpPr>
        <p:spPr bwMode="auto">
          <a:xfrm>
            <a:off x="0" y="4656159"/>
            <a:ext cx="16257588" cy="857256"/>
          </a:xfrm>
          <a:prstGeom prst="rect">
            <a:avLst/>
          </a:prstGeom>
          <a:solidFill>
            <a:srgbClr val="C1E1FE"/>
          </a:solidFill>
          <a:ln w="12700" cap="flat" cmpd="sng" algn="ctr">
            <a:noFill/>
            <a:prstDash val="solid"/>
            <a:miter lim="0"/>
            <a:headEnd type="none" w="med" len="med"/>
            <a:tailEnd type="none" w="med" len="med"/>
          </a:ln>
          <a:effectLst>
            <a:innerShdw blurRad="114300">
              <a:prstClr val="black"/>
            </a:inn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4" name="文本占位符 1"/>
          <p:cNvSpPr>
            <a:spLocks noGrp="1"/>
          </p:cNvSpPr>
          <p:nvPr>
            <p:ph type="body" sz="quarter" idx="14"/>
          </p:nvPr>
        </p:nvSpPr>
        <p:spPr/>
        <p:txBody>
          <a:bodyPr anchor="ctr"/>
          <a:lstStyle/>
          <a:p>
            <a:r>
              <a:rPr lang="zh-CN" altLang="en-US" dirty="0">
                <a:cs typeface="Arial" panose="020B0604020202020204" pitchFamily="34" charset="0"/>
              </a:rPr>
              <a:t>表盘代码编辑－－主要的编辑文件和工具</a:t>
            </a:r>
            <a:endParaRPr lang="en-US" altLang="zh-CN" dirty="0">
              <a:cs typeface="Arial" panose="020B0604020202020204" pitchFamily="34" charset="0"/>
            </a:endParaRPr>
          </a:p>
        </p:txBody>
      </p:sp>
      <p:pic>
        <p:nvPicPr>
          <p:cNvPr id="326658" name="Picture 2" descr="C:\Users\Administrator\Desktop\JS.png"/>
          <p:cNvPicPr>
            <a:picLocks noChangeAspect="1" noChangeArrowheads="1"/>
          </p:cNvPicPr>
          <p:nvPr/>
        </p:nvPicPr>
        <p:blipFill>
          <a:blip r:embed="rId2"/>
          <a:srcRect/>
          <a:stretch>
            <a:fillRect/>
          </a:stretch>
        </p:blipFill>
        <p:spPr bwMode="auto">
          <a:xfrm>
            <a:off x="2985259" y="1714480"/>
            <a:ext cx="3143272" cy="2719460"/>
          </a:xfrm>
          <a:prstGeom prst="rect">
            <a:avLst/>
          </a:prstGeom>
          <a:noFill/>
        </p:spPr>
      </p:pic>
      <p:pic>
        <p:nvPicPr>
          <p:cNvPr id="1026" name="Picture 2" descr="C:\Users\Administrator\Desktop\ue.png"/>
          <p:cNvPicPr>
            <a:picLocks noChangeAspect="1" noChangeArrowheads="1"/>
          </p:cNvPicPr>
          <p:nvPr/>
        </p:nvPicPr>
        <p:blipFill>
          <a:blip r:embed="rId3"/>
          <a:srcRect/>
          <a:stretch>
            <a:fillRect/>
          </a:stretch>
        </p:blipFill>
        <p:spPr bwMode="auto">
          <a:xfrm>
            <a:off x="9124956" y="1214414"/>
            <a:ext cx="2861490" cy="3003148"/>
          </a:xfrm>
          <a:prstGeom prst="rect">
            <a:avLst/>
          </a:prstGeom>
          <a:noFill/>
        </p:spPr>
      </p:pic>
      <p:sp>
        <p:nvSpPr>
          <p:cNvPr id="5" name="矩形 4"/>
          <p:cNvSpPr/>
          <p:nvPr/>
        </p:nvSpPr>
        <p:spPr>
          <a:xfrm>
            <a:off x="2616864" y="4727597"/>
            <a:ext cx="3595856" cy="677108"/>
          </a:xfrm>
          <a:prstGeom prst="rect">
            <a:avLst/>
          </a:prstGeom>
        </p:spPr>
        <p:txBody>
          <a:bodyPr wrap="none">
            <a:spAutoFit/>
          </a:bodyPr>
          <a:lstStyle/>
          <a:p>
            <a:r>
              <a:rPr lang="zh-CN" altLang="en-US" b="1" dirty="0">
                <a:solidFill>
                  <a:schemeClr val="accent1">
                    <a:lumMod val="75000"/>
                  </a:schemeClr>
                </a:solidFill>
                <a:latin typeface="微软雅黑" pitchFamily="34" charset="-122"/>
                <a:ea typeface="微软雅黑" pitchFamily="34" charset="-122"/>
                <a:cs typeface="Arial" panose="020B0604020202020204" pitchFamily="34" charset="0"/>
              </a:rPr>
              <a:t>修改的示范文件</a:t>
            </a:r>
            <a:endParaRPr lang="zh-CN" altLang="en-US" b="1" dirty="0">
              <a:solidFill>
                <a:schemeClr val="accent1">
                  <a:lumMod val="75000"/>
                </a:schemeClr>
              </a:solidFill>
              <a:latin typeface="微软雅黑" pitchFamily="34" charset="-122"/>
              <a:ea typeface="微软雅黑" pitchFamily="34" charset="-122"/>
            </a:endParaRPr>
          </a:p>
        </p:txBody>
      </p:sp>
      <p:sp>
        <p:nvSpPr>
          <p:cNvPr id="6" name="矩形 5"/>
          <p:cNvSpPr/>
          <p:nvPr/>
        </p:nvSpPr>
        <p:spPr>
          <a:xfrm>
            <a:off x="8344657" y="4727597"/>
            <a:ext cx="4570483" cy="677108"/>
          </a:xfrm>
          <a:prstGeom prst="rect">
            <a:avLst/>
          </a:prstGeom>
        </p:spPr>
        <p:txBody>
          <a:bodyPr wrap="none">
            <a:spAutoFit/>
          </a:bodyPr>
          <a:lstStyle/>
          <a:p>
            <a:r>
              <a:rPr lang="zh-CN" altLang="en-US" b="1" dirty="0">
                <a:solidFill>
                  <a:schemeClr val="accent1">
                    <a:lumMod val="75000"/>
                  </a:schemeClr>
                </a:solidFill>
                <a:latin typeface="微软雅黑" pitchFamily="34" charset="-122"/>
                <a:ea typeface="微软雅黑" pitchFamily="34" charset="-122"/>
                <a:cs typeface="Arial" panose="020B0604020202020204" pitchFamily="34" charset="0"/>
              </a:rPr>
              <a:t>修改所用的编辑软件</a:t>
            </a:r>
            <a:endParaRPr lang="zh-CN" altLang="en-US" b="1" dirty="0">
              <a:solidFill>
                <a:schemeClr val="accent1">
                  <a:lumMod val="75000"/>
                </a:schemeClr>
              </a:solidFill>
              <a:latin typeface="微软雅黑" pitchFamily="34" charset="-122"/>
              <a:ea typeface="微软雅黑" pitchFamily="34" charset="-122"/>
            </a:endParaRPr>
          </a:p>
        </p:txBody>
      </p:sp>
      <p:sp>
        <p:nvSpPr>
          <p:cNvPr id="7" name="矩形 6"/>
          <p:cNvSpPr/>
          <p:nvPr/>
        </p:nvSpPr>
        <p:spPr>
          <a:xfrm>
            <a:off x="5468999" y="7299365"/>
            <a:ext cx="5057795" cy="677108"/>
          </a:xfrm>
          <a:prstGeom prst="rect">
            <a:avLst/>
          </a:prstGeom>
        </p:spPr>
        <p:txBody>
          <a:bodyPr wrap="none">
            <a:spAutoFit/>
          </a:bodyPr>
          <a:lstStyle/>
          <a:p>
            <a:r>
              <a:rPr lang="zh-CN" altLang="en-US" b="1" dirty="0">
                <a:solidFill>
                  <a:schemeClr val="accent1">
                    <a:lumMod val="75000"/>
                  </a:schemeClr>
                </a:solidFill>
                <a:latin typeface="微软雅黑" pitchFamily="34" charset="-122"/>
                <a:ea typeface="微软雅黑" pitchFamily="34" charset="-122"/>
                <a:cs typeface="Arial" panose="020B0604020202020204" pitchFamily="34" charset="0"/>
              </a:rPr>
              <a:t>表盘示范文件下载地址</a:t>
            </a:r>
            <a:endParaRPr lang="zh-CN" altLang="en-US" b="1" dirty="0">
              <a:solidFill>
                <a:schemeClr val="accent1">
                  <a:lumMod val="75000"/>
                </a:schemeClr>
              </a:solidFill>
              <a:latin typeface="微软雅黑" pitchFamily="34" charset="-122"/>
              <a:ea typeface="微软雅黑" pitchFamily="34" charset="-122"/>
            </a:endParaRPr>
          </a:p>
        </p:txBody>
      </p:sp>
      <p:sp>
        <p:nvSpPr>
          <p:cNvPr id="8" name="矩形 7"/>
          <p:cNvSpPr/>
          <p:nvPr/>
        </p:nvSpPr>
        <p:spPr>
          <a:xfrm>
            <a:off x="0" y="5727729"/>
            <a:ext cx="16257588" cy="1261884"/>
          </a:xfrm>
          <a:prstGeom prst="rect">
            <a:avLst/>
          </a:prstGeom>
        </p:spPr>
        <p:txBody>
          <a:bodyPr wrap="square">
            <a:spAutoFit/>
          </a:bodyPr>
          <a:lstStyle/>
          <a:p>
            <a:r>
              <a:rPr lang="en-US" altLang="zh-CN" dirty="0">
                <a:latin typeface="微软雅黑" pitchFamily="34" charset="-122"/>
                <a:ea typeface="微软雅黑" pitchFamily="34" charset="-122"/>
                <a:hlinkClick r:id="rId4"/>
              </a:rPr>
              <a:t>Numerals Mono DEMO </a:t>
            </a:r>
            <a:r>
              <a:rPr lang="zh-CN" altLang="en-US" dirty="0">
                <a:latin typeface="微软雅黑" pitchFamily="34" charset="-122"/>
                <a:ea typeface="微软雅黑" pitchFamily="34" charset="-122"/>
                <a:hlinkClick r:id="rId4"/>
              </a:rPr>
              <a:t>表盘下载</a:t>
            </a:r>
            <a:r>
              <a:rPr lang="zh-CN" altLang="en-US" dirty="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r>
              <a:rPr lang="en-US" altLang="zh-CN" dirty="0">
                <a:latin typeface="微软雅黑" pitchFamily="34" charset="-122"/>
                <a:ea typeface="微软雅黑" pitchFamily="34" charset="-122"/>
              </a:rPr>
              <a:t>https://amazfitwatchfaces.com/gts/view/6990</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xmlns="" val="1920396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4"/>
          </p:nvPr>
        </p:nvSpPr>
        <p:spPr/>
        <p:txBody>
          <a:bodyPr anchor="ctr"/>
          <a:lstStyle/>
          <a:p>
            <a:pPr marL="457200" indent="-457200">
              <a:lnSpc>
                <a:spcPct val="150000"/>
              </a:lnSpc>
            </a:pPr>
            <a:r>
              <a:rPr lang="zh-CN" altLang="en-US" dirty="0"/>
              <a:t>表盘素材修改工具和使用方法 </a:t>
            </a:r>
            <a:endParaRPr lang="en-US" altLang="zh-CN" dirty="0">
              <a:solidFill>
                <a:srgbClr val="C00000"/>
              </a:solidFill>
            </a:endParaRPr>
          </a:p>
        </p:txBody>
      </p:sp>
      <p:sp>
        <p:nvSpPr>
          <p:cNvPr id="8" name="矩形 7"/>
          <p:cNvSpPr/>
          <p:nvPr/>
        </p:nvSpPr>
        <p:spPr>
          <a:xfrm>
            <a:off x="0" y="3714744"/>
            <a:ext cx="16257588" cy="677108"/>
          </a:xfrm>
          <a:prstGeom prst="rect">
            <a:avLst/>
          </a:prstGeom>
        </p:spPr>
        <p:txBody>
          <a:bodyPr wrap="square">
            <a:spAutoFit/>
          </a:bodyPr>
          <a:lstStyle/>
          <a:p>
            <a:r>
              <a:rPr lang="en-US" altLang="zh-CN" dirty="0">
                <a:latin typeface="微软雅黑" pitchFamily="34" charset="-122"/>
                <a:ea typeface="微软雅黑" pitchFamily="34" charset="-122"/>
                <a:hlinkClick r:id="rId3"/>
              </a:rPr>
              <a:t>【GT3</a:t>
            </a:r>
            <a:r>
              <a:rPr lang="zh-CN" altLang="en-US" dirty="0">
                <a:latin typeface="微软雅黑" pitchFamily="34" charset="-122"/>
                <a:ea typeface="微软雅黑" pitchFamily="34" charset="-122"/>
                <a:hlinkClick r:id="rId3"/>
              </a:rPr>
              <a:t>代</a:t>
            </a:r>
            <a:r>
              <a:rPr lang="en-US" altLang="zh-CN" dirty="0">
                <a:latin typeface="微软雅黑" pitchFamily="34" charset="-122"/>
                <a:ea typeface="微软雅黑" pitchFamily="34" charset="-122"/>
                <a:hlinkClick r:id="rId3"/>
              </a:rPr>
              <a:t>-</a:t>
            </a:r>
            <a:r>
              <a:rPr lang="zh-CN" altLang="en-US" dirty="0">
                <a:latin typeface="微软雅黑" pitchFamily="34" charset="-122"/>
                <a:ea typeface="微软雅黑" pitchFamily="34" charset="-122"/>
                <a:hlinkClick r:id="rId3"/>
              </a:rPr>
              <a:t>表盘修改技巧</a:t>
            </a:r>
            <a:r>
              <a:rPr lang="en-US" altLang="zh-CN" dirty="0">
                <a:latin typeface="微软雅黑" pitchFamily="34" charset="-122"/>
                <a:ea typeface="微软雅黑" pitchFamily="34" charset="-122"/>
                <a:hlinkClick r:id="rId3"/>
              </a:rPr>
              <a:t>】</a:t>
            </a:r>
            <a:r>
              <a:rPr lang="zh-CN" altLang="en-US" dirty="0">
                <a:latin typeface="微软雅黑" pitchFamily="34" charset="-122"/>
                <a:ea typeface="微软雅黑" pitchFamily="34" charset="-122"/>
                <a:hlinkClick r:id="rId3"/>
              </a:rPr>
              <a:t>教你如何修改</a:t>
            </a:r>
            <a:r>
              <a:rPr lang="en-US" altLang="zh-CN" dirty="0">
                <a:latin typeface="微软雅黑" pitchFamily="34" charset="-122"/>
                <a:ea typeface="微软雅黑" pitchFamily="34" charset="-122"/>
                <a:hlinkClick r:id="rId3"/>
              </a:rPr>
              <a:t>GT3</a:t>
            </a:r>
            <a:r>
              <a:rPr lang="zh-CN" altLang="en-US" dirty="0">
                <a:latin typeface="微软雅黑" pitchFamily="34" charset="-122"/>
                <a:ea typeface="微软雅黑" pitchFamily="34" charset="-122"/>
                <a:hlinkClick r:id="rId3"/>
              </a:rPr>
              <a:t>代已有表盘</a:t>
            </a:r>
            <a:endParaRPr lang="zh-CN" altLang="en-US" dirty="0">
              <a:latin typeface="微软雅黑" pitchFamily="34" charset="-122"/>
              <a:ea typeface="微软雅黑" pitchFamily="34" charset="-122"/>
            </a:endParaRPr>
          </a:p>
        </p:txBody>
      </p:sp>
      <p:sp>
        <p:nvSpPr>
          <p:cNvPr id="4" name="矩形 3"/>
          <p:cNvSpPr/>
          <p:nvPr/>
        </p:nvSpPr>
        <p:spPr bwMode="auto">
          <a:xfrm>
            <a:off x="0" y="7215206"/>
            <a:ext cx="16257588" cy="857256"/>
          </a:xfrm>
          <a:prstGeom prst="rect">
            <a:avLst/>
          </a:prstGeom>
          <a:solidFill>
            <a:srgbClr val="C1E1FE"/>
          </a:solidFill>
          <a:ln w="12700" cap="flat" cmpd="sng" algn="ctr">
            <a:noFill/>
            <a:prstDash val="solid"/>
            <a:miter lim="0"/>
            <a:headEnd type="none" w="med" len="med"/>
            <a:tailEnd type="none" w="med" len="med"/>
          </a:ln>
          <a:effectLst>
            <a:innerShdw blurRad="114300">
              <a:prstClr val="black"/>
            </a:inn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5" name="矩形 4"/>
          <p:cNvSpPr/>
          <p:nvPr/>
        </p:nvSpPr>
        <p:spPr>
          <a:xfrm>
            <a:off x="2392841" y="7286644"/>
            <a:ext cx="11210121" cy="677108"/>
          </a:xfrm>
          <a:prstGeom prst="rect">
            <a:avLst/>
          </a:prstGeom>
        </p:spPr>
        <p:txBody>
          <a:bodyPr wrap="none">
            <a:spAutoFit/>
          </a:bodyPr>
          <a:lstStyle/>
          <a:p>
            <a:r>
              <a:rPr lang="zh-CN" altLang="en-US" b="1" dirty="0">
                <a:solidFill>
                  <a:schemeClr val="accent1">
                    <a:lumMod val="75000"/>
                  </a:schemeClr>
                </a:solidFill>
                <a:latin typeface="微软雅黑" pitchFamily="34" charset="-122"/>
                <a:ea typeface="微软雅黑" pitchFamily="34" charset="-122"/>
                <a:cs typeface="Arial" panose="020B0604020202020204" pitchFamily="34" charset="0"/>
              </a:rPr>
              <a:t>表盘</a:t>
            </a:r>
            <a:r>
              <a:rPr lang="en-US" altLang="zh-CN" b="1" dirty="0">
                <a:solidFill>
                  <a:schemeClr val="accent1">
                    <a:lumMod val="75000"/>
                  </a:schemeClr>
                </a:solidFill>
                <a:latin typeface="微软雅黑" pitchFamily="34" charset="-122"/>
                <a:ea typeface="微软雅黑" pitchFamily="34" charset="-122"/>
                <a:cs typeface="Arial" panose="020B0604020202020204" pitchFamily="34" charset="0"/>
              </a:rPr>
              <a:t>[</a:t>
            </a:r>
            <a:r>
              <a:rPr lang="zh-CN" altLang="en-US" b="1" dirty="0">
                <a:solidFill>
                  <a:schemeClr val="accent1">
                    <a:lumMod val="75000"/>
                  </a:schemeClr>
                </a:solidFill>
                <a:latin typeface="微软雅黑" pitchFamily="34" charset="-122"/>
                <a:ea typeface="微软雅黑" pitchFamily="34" charset="-122"/>
                <a:cs typeface="Arial" panose="020B0604020202020204" pitchFamily="34" charset="0"/>
              </a:rPr>
              <a:t>图片文件</a:t>
            </a:r>
            <a:r>
              <a:rPr lang="en-US" altLang="zh-CN" b="1" dirty="0" smtClean="0">
                <a:solidFill>
                  <a:schemeClr val="accent1">
                    <a:lumMod val="75000"/>
                  </a:schemeClr>
                </a:solidFill>
                <a:latin typeface="微软雅黑" pitchFamily="34" charset="-122"/>
                <a:ea typeface="微软雅黑" pitchFamily="34" charset="-122"/>
                <a:cs typeface="Arial" panose="020B0604020202020204" pitchFamily="34" charset="0"/>
              </a:rPr>
              <a:t>]</a:t>
            </a:r>
            <a:r>
              <a:rPr lang="zh-CN" altLang="en-US" b="1" dirty="0" smtClean="0">
                <a:solidFill>
                  <a:schemeClr val="accent1">
                    <a:lumMod val="75000"/>
                  </a:schemeClr>
                </a:solidFill>
                <a:latin typeface="微软雅黑" pitchFamily="34" charset="-122"/>
                <a:ea typeface="微软雅黑" pitchFamily="34" charset="-122"/>
                <a:cs typeface="Arial" panose="020B0604020202020204" pitchFamily="34" charset="0"/>
              </a:rPr>
              <a:t>和</a:t>
            </a:r>
            <a:r>
              <a:rPr lang="en-US" altLang="zh-CN" b="1" dirty="0" smtClean="0">
                <a:solidFill>
                  <a:schemeClr val="accent1">
                    <a:lumMod val="75000"/>
                  </a:schemeClr>
                </a:solidFill>
                <a:latin typeface="微软雅黑" pitchFamily="34" charset="-122"/>
                <a:ea typeface="微软雅黑" pitchFamily="34" charset="-122"/>
                <a:cs typeface="Arial" panose="020B0604020202020204" pitchFamily="34" charset="0"/>
              </a:rPr>
              <a:t>[JS</a:t>
            </a:r>
            <a:r>
              <a:rPr lang="zh-CN" altLang="en-US" b="1" dirty="0" smtClean="0">
                <a:solidFill>
                  <a:schemeClr val="accent1">
                    <a:lumMod val="75000"/>
                  </a:schemeClr>
                </a:solidFill>
                <a:latin typeface="微软雅黑" pitchFamily="34" charset="-122"/>
                <a:ea typeface="微软雅黑" pitchFamily="34" charset="-122"/>
                <a:cs typeface="Arial" panose="020B0604020202020204" pitchFamily="34" charset="0"/>
              </a:rPr>
              <a:t>代码文件</a:t>
            </a:r>
            <a:r>
              <a:rPr lang="en-US" altLang="zh-CN" b="1" dirty="0" smtClean="0">
                <a:solidFill>
                  <a:schemeClr val="accent1">
                    <a:lumMod val="75000"/>
                  </a:schemeClr>
                </a:solidFill>
                <a:latin typeface="微软雅黑" pitchFamily="34" charset="-122"/>
                <a:ea typeface="微软雅黑" pitchFamily="34" charset="-122"/>
                <a:cs typeface="Arial" panose="020B0604020202020204" pitchFamily="34" charset="0"/>
              </a:rPr>
              <a:t>]</a:t>
            </a:r>
            <a:r>
              <a:rPr lang="zh-CN" altLang="en-US" b="1" dirty="0" smtClean="0">
                <a:solidFill>
                  <a:schemeClr val="accent1">
                    <a:lumMod val="75000"/>
                  </a:schemeClr>
                </a:solidFill>
                <a:latin typeface="微软雅黑" pitchFamily="34" charset="-122"/>
                <a:ea typeface="微软雅黑" pitchFamily="34" charset="-122"/>
                <a:cs typeface="Arial" panose="020B0604020202020204" pitchFamily="34" charset="0"/>
              </a:rPr>
              <a:t>修</a:t>
            </a:r>
            <a:r>
              <a:rPr lang="zh-CN" altLang="en-US" b="1" dirty="0">
                <a:solidFill>
                  <a:schemeClr val="accent1">
                    <a:lumMod val="75000"/>
                  </a:schemeClr>
                </a:solidFill>
                <a:latin typeface="微软雅黑" pitchFamily="34" charset="-122"/>
                <a:ea typeface="微软雅黑" pitchFamily="34" charset="-122"/>
                <a:cs typeface="Arial" panose="020B0604020202020204" pitchFamily="34" charset="0"/>
              </a:rPr>
              <a:t>改工具和使用方法</a:t>
            </a:r>
            <a:endParaRPr lang="zh-CN" altLang="en-US" b="1" dirty="0">
              <a:solidFill>
                <a:schemeClr val="accent1">
                  <a:lumMod val="75000"/>
                </a:schemeClr>
              </a:solidFill>
              <a:latin typeface="微软雅黑" pitchFamily="34" charset="-122"/>
              <a:ea typeface="微软雅黑" pitchFamily="34" charset="-122"/>
            </a:endParaRPr>
          </a:p>
        </p:txBody>
      </p:sp>
      <p:sp>
        <p:nvSpPr>
          <p:cNvPr id="6" name="矩形 5"/>
          <p:cNvSpPr/>
          <p:nvPr/>
        </p:nvSpPr>
        <p:spPr>
          <a:xfrm>
            <a:off x="0" y="4560000"/>
            <a:ext cx="16257588" cy="677108"/>
          </a:xfrm>
          <a:prstGeom prst="rect">
            <a:avLst/>
          </a:prstGeom>
        </p:spPr>
        <p:txBody>
          <a:bodyPr wrap="square">
            <a:spAutoFit/>
          </a:bodyPr>
          <a:lstStyle/>
          <a:p>
            <a:r>
              <a:rPr lang="en-US" altLang="zh-CN" dirty="0">
                <a:latin typeface="微软雅黑" pitchFamily="34" charset="-122"/>
                <a:ea typeface="微软雅黑" pitchFamily="34" charset="-122"/>
              </a:rPr>
              <a:t>https://amazfitwatchfaces.com/forum/viewtopic.php?t=2658</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xmlns="" val="643852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4"/>
          </p:nvPr>
        </p:nvSpPr>
        <p:spPr/>
        <p:txBody>
          <a:bodyPr/>
          <a:lstStyle/>
          <a:p>
            <a:r>
              <a:rPr lang="zh-CN" altLang="en-US" dirty="0"/>
              <a:t>代码段顺序和表盘部件显示层次关系</a:t>
            </a:r>
          </a:p>
        </p:txBody>
      </p:sp>
      <p:sp>
        <p:nvSpPr>
          <p:cNvPr id="3" name="内容占位符 2"/>
          <p:cNvSpPr>
            <a:spLocks noGrp="1"/>
          </p:cNvSpPr>
          <p:nvPr>
            <p:ph sz="quarter" idx="15"/>
          </p:nvPr>
        </p:nvSpPr>
        <p:spPr>
          <a:xfrm>
            <a:off x="0" y="3214679"/>
            <a:ext cx="16257588" cy="3071834"/>
          </a:xfrm>
          <a:solidFill>
            <a:srgbClr val="C1E1FE"/>
          </a:solidFill>
          <a:effectLst>
            <a:innerShdw blurRad="114300">
              <a:prstClr val="black"/>
            </a:innerShdw>
          </a:effectLst>
        </p:spPr>
        <p:txBody>
          <a:bodyPr anchor="ctr" anchorCtr="0"/>
          <a:lstStyle/>
          <a:p>
            <a:r>
              <a:rPr lang="en-US" altLang="zh-CN" sz="4000" b="1" dirty="0">
                <a:solidFill>
                  <a:schemeClr val="accent1">
                    <a:lumMod val="75000"/>
                  </a:schemeClr>
                </a:solidFill>
                <a:latin typeface="微软雅黑" pitchFamily="34" charset="-122"/>
                <a:ea typeface="微软雅黑" pitchFamily="34" charset="-122"/>
              </a:rPr>
              <a:t>JS</a:t>
            </a:r>
            <a:r>
              <a:rPr lang="zh-CN" altLang="en-US" sz="4000" b="1" dirty="0">
                <a:solidFill>
                  <a:schemeClr val="accent1">
                    <a:lumMod val="75000"/>
                  </a:schemeClr>
                </a:solidFill>
                <a:latin typeface="微软雅黑" pitchFamily="34" charset="-122"/>
                <a:ea typeface="微软雅黑" pitchFamily="34" charset="-122"/>
              </a:rPr>
              <a:t>文件中的代码，以代码行数为顺序，</a:t>
            </a:r>
            <a:endParaRPr lang="en-US" altLang="zh-CN" sz="4000" b="1" dirty="0">
              <a:solidFill>
                <a:schemeClr val="accent1">
                  <a:lumMod val="75000"/>
                </a:schemeClr>
              </a:solidFill>
              <a:latin typeface="微软雅黑" pitchFamily="34" charset="-122"/>
              <a:ea typeface="微软雅黑" pitchFamily="34" charset="-122"/>
            </a:endParaRPr>
          </a:p>
          <a:p>
            <a:r>
              <a:rPr lang="zh-CN" altLang="en-US" sz="4000" b="1" dirty="0">
                <a:solidFill>
                  <a:schemeClr val="accent1">
                    <a:lumMod val="75000"/>
                  </a:schemeClr>
                </a:solidFill>
                <a:latin typeface="微软雅黑" pitchFamily="34" charset="-122"/>
                <a:ea typeface="微软雅黑" pitchFamily="34" charset="-122"/>
              </a:rPr>
              <a:t>排在第一段代码，显示在表盘的最底层，</a:t>
            </a:r>
            <a:endParaRPr lang="en-US" altLang="zh-CN" sz="4000" b="1" dirty="0">
              <a:solidFill>
                <a:schemeClr val="accent1">
                  <a:lumMod val="75000"/>
                </a:schemeClr>
              </a:solidFill>
              <a:latin typeface="微软雅黑" pitchFamily="34" charset="-122"/>
              <a:ea typeface="微软雅黑" pitchFamily="34" charset="-122"/>
            </a:endParaRPr>
          </a:p>
          <a:p>
            <a:r>
              <a:rPr lang="zh-CN" altLang="en-US" sz="4000" b="1" dirty="0">
                <a:solidFill>
                  <a:schemeClr val="accent1">
                    <a:lumMod val="75000"/>
                  </a:schemeClr>
                </a:solidFill>
                <a:latin typeface="微软雅黑" pitchFamily="34" charset="-122"/>
                <a:ea typeface="微软雅黑" pitchFamily="34" charset="-122"/>
              </a:rPr>
              <a:t>排在最后一段代码，显示在表盘的最上层。</a:t>
            </a:r>
          </a:p>
        </p:txBody>
      </p:sp>
      <p:cxnSp>
        <p:nvCxnSpPr>
          <p:cNvPr id="6" name="直接连接符 5"/>
          <p:cNvCxnSpPr/>
          <p:nvPr/>
        </p:nvCxnSpPr>
        <p:spPr bwMode="auto">
          <a:xfrm>
            <a:off x="0" y="3071802"/>
            <a:ext cx="16257588" cy="0"/>
          </a:xfrm>
          <a:prstGeom prst="line">
            <a:avLst/>
          </a:prstGeom>
          <a:blipFill dpi="0" rotWithShape="0">
            <a:blip r:embed="rId2"/>
            <a:srcRect/>
            <a:tile tx="0" ty="0" sx="100000" sy="100000" flip="none" algn="tl"/>
          </a:blipFill>
          <a:ln w="152400" cap="flat" cmpd="sng" algn="ctr">
            <a:solidFill>
              <a:srgbClr val="C00000"/>
            </a:solidFill>
            <a:prstDash val="solid"/>
            <a:miter lim="0"/>
            <a:headEnd type="none" w="med" len="med"/>
            <a:tailEnd type="none" w="med" len="med"/>
          </a:ln>
          <a:effectLst>
            <a:outerShdw blurRad="25400" dist="12700" dir="5400000" algn="ctr" rotWithShape="0">
              <a:srgbClr val="000000">
                <a:alpha val="50000"/>
              </a:srgbClr>
            </a:outerShdw>
          </a:effectLst>
        </p:spPr>
      </p:cxnSp>
      <p:cxnSp>
        <p:nvCxnSpPr>
          <p:cNvPr id="7" name="直接连接符 6"/>
          <p:cNvCxnSpPr/>
          <p:nvPr/>
        </p:nvCxnSpPr>
        <p:spPr bwMode="auto">
          <a:xfrm>
            <a:off x="0" y="6429388"/>
            <a:ext cx="16257588" cy="0"/>
          </a:xfrm>
          <a:prstGeom prst="line">
            <a:avLst/>
          </a:prstGeom>
          <a:blipFill dpi="0" rotWithShape="0">
            <a:blip r:embed="rId2"/>
            <a:srcRect/>
            <a:tile tx="0" ty="0" sx="100000" sy="100000" flip="none" algn="tl"/>
          </a:blipFill>
          <a:ln w="152400" cap="flat" cmpd="sng" algn="ctr">
            <a:solidFill>
              <a:srgbClr val="C00000"/>
            </a:solidFill>
            <a:prstDash val="solid"/>
            <a:miter lim="0"/>
            <a:headEnd type="none" w="med" len="med"/>
            <a:tailEnd type="none" w="med" len="med"/>
          </a:ln>
          <a:effectLst>
            <a:outerShdw blurRad="25400" dist="12700" dir="5400000" algn="ctr" rotWithShape="0">
              <a:srgbClr val="000000">
                <a:alpha val="50000"/>
              </a:srgbClr>
            </a:outerShdw>
          </a:effectLst>
        </p:spPr>
      </p:cxnSp>
      <p:sp>
        <p:nvSpPr>
          <p:cNvPr id="8" name="矩形 7">
            <a:hlinkClick r:id="rId3" action="ppaction://hlinksldjump"/>
          </p:cNvPr>
          <p:cNvSpPr/>
          <p:nvPr/>
        </p:nvSpPr>
        <p:spPr>
          <a:xfrm>
            <a:off x="13357499" y="8162536"/>
            <a:ext cx="2146742" cy="338554"/>
          </a:xfrm>
          <a:prstGeom prst="rect">
            <a:avLst/>
          </a:prstGeom>
        </p:spPr>
        <p:txBody>
          <a:bodyPr wrap="none">
            <a:spAutoFit/>
          </a:bodyPr>
          <a:lstStyle/>
          <a:p>
            <a:r>
              <a:rPr lang="zh-CN" altLang="en-US" sz="1600" dirty="0">
                <a:latin typeface="微软雅黑" pitchFamily="34" charset="-122"/>
                <a:hlinkClick r:id="rId3" action="ppaction://hlinksldjump"/>
              </a:rPr>
              <a:t>返回  跳转之前的页面</a:t>
            </a:r>
            <a:endParaRPr lang="zh-CN" altLang="en-US" dirty="0">
              <a:latin typeface="微软雅黑"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42118" y="5946405"/>
            <a:ext cx="15001980" cy="714380"/>
            <a:chOff x="842118" y="5946405"/>
            <a:chExt cx="15001980" cy="714380"/>
          </a:xfrm>
        </p:grpSpPr>
        <p:sp>
          <p:nvSpPr>
            <p:cNvPr id="20" name="双大括号 19"/>
            <p:cNvSpPr/>
            <p:nvPr/>
          </p:nvSpPr>
          <p:spPr bwMode="auto">
            <a:xfrm>
              <a:off x="842118" y="5946405"/>
              <a:ext cx="15001980" cy="714380"/>
            </a:xfrm>
            <a:prstGeom prst="bracePair">
              <a:avLst/>
            </a:prstGeom>
            <a:solidFill>
              <a:schemeClr val="accent1">
                <a:lumMod val="20000"/>
                <a:lumOff val="80000"/>
              </a:schemeClr>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21" name="TextBox 20"/>
            <p:cNvSpPr txBox="1"/>
            <p:nvPr/>
          </p:nvSpPr>
          <p:spPr>
            <a:xfrm>
              <a:off x="10986314" y="5965041"/>
              <a:ext cx="4714908" cy="677108"/>
            </a:xfrm>
            <a:prstGeom prst="rect">
              <a:avLst/>
            </a:prstGeom>
            <a:noFill/>
          </p:spPr>
          <p:txBody>
            <a:bodyPr wrap="square" rtlCol="0">
              <a:spAutoFit/>
            </a:bodyPr>
            <a:lstStyle/>
            <a:p>
              <a:r>
                <a:rPr lang="zh-CN" altLang="en-US" dirty="0">
                  <a:latin typeface="微软雅黑" pitchFamily="34" charset="-122"/>
                  <a:ea typeface="微软雅黑" pitchFamily="34" charset="-122"/>
                </a:rPr>
                <a:t>正常表盘显示内容项</a:t>
              </a:r>
            </a:p>
          </p:txBody>
        </p:sp>
      </p:grpSp>
      <p:grpSp>
        <p:nvGrpSpPr>
          <p:cNvPr id="23" name="组合 22"/>
          <p:cNvGrpSpPr/>
          <p:nvPr/>
        </p:nvGrpSpPr>
        <p:grpSpPr>
          <a:xfrm>
            <a:off x="842118" y="6715140"/>
            <a:ext cx="15001980" cy="714380"/>
            <a:chOff x="842118" y="5946405"/>
            <a:chExt cx="15001980" cy="714380"/>
          </a:xfrm>
          <a:solidFill>
            <a:srgbClr val="FFC000"/>
          </a:solidFill>
        </p:grpSpPr>
        <p:sp>
          <p:nvSpPr>
            <p:cNvPr id="24" name="双大括号 23"/>
            <p:cNvSpPr/>
            <p:nvPr/>
          </p:nvSpPr>
          <p:spPr bwMode="auto">
            <a:xfrm>
              <a:off x="842118" y="5946405"/>
              <a:ext cx="15001980" cy="714380"/>
            </a:xfrm>
            <a:prstGeom prst="bracePair">
              <a:avLst/>
            </a:prstGeom>
            <a:grp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25" name="TextBox 24"/>
            <p:cNvSpPr txBox="1"/>
            <p:nvPr/>
          </p:nvSpPr>
          <p:spPr>
            <a:xfrm>
              <a:off x="10986314" y="5965041"/>
              <a:ext cx="4714908" cy="677108"/>
            </a:xfrm>
            <a:prstGeom prst="rect">
              <a:avLst/>
            </a:prstGeom>
            <a:grpFill/>
          </p:spPr>
          <p:txBody>
            <a:bodyPr wrap="square" rtlCol="0">
              <a:spAutoFit/>
            </a:bodyPr>
            <a:lstStyle/>
            <a:p>
              <a:r>
                <a:rPr lang="zh-CN" altLang="en-US" dirty="0">
                  <a:latin typeface="微软雅黑" pitchFamily="34" charset="-122"/>
                  <a:ea typeface="微软雅黑" pitchFamily="34" charset="-122"/>
                </a:rPr>
                <a:t>熄屏表盘显示内容项</a:t>
              </a:r>
            </a:p>
          </p:txBody>
        </p:sp>
      </p:grpSp>
      <p:sp>
        <p:nvSpPr>
          <p:cNvPr id="4" name="文本占位符 1"/>
          <p:cNvSpPr>
            <a:spLocks noGrp="1"/>
          </p:cNvSpPr>
          <p:nvPr>
            <p:ph type="body" sz="quarter" idx="14"/>
          </p:nvPr>
        </p:nvSpPr>
        <p:spPr/>
        <p:txBody>
          <a:bodyPr anchor="ctr"/>
          <a:lstStyle/>
          <a:p>
            <a:r>
              <a:rPr lang="zh-CN" altLang="en-US" dirty="0">
                <a:latin typeface="Arial" panose="020B0604020202020204" pitchFamily="34" charset="0"/>
                <a:cs typeface="Arial" panose="020B0604020202020204" pitchFamily="34" charset="0"/>
              </a:rPr>
              <a:t>表盘代码描述</a:t>
            </a:r>
            <a:endParaRPr lang="en-US" altLang="zh-CN" dirty="0">
              <a:latin typeface="Arial" panose="020B0604020202020204" pitchFamily="34" charset="0"/>
              <a:cs typeface="Arial" panose="020B0604020202020204" pitchFamily="34" charset="0"/>
            </a:endParaRPr>
          </a:p>
        </p:txBody>
      </p:sp>
      <p:sp>
        <p:nvSpPr>
          <p:cNvPr id="19" name="TextBox 18"/>
          <p:cNvSpPr txBox="1"/>
          <p:nvPr/>
        </p:nvSpPr>
        <p:spPr>
          <a:xfrm>
            <a:off x="556366" y="1500166"/>
            <a:ext cx="13216030" cy="6986528"/>
          </a:xfrm>
          <a:prstGeom prst="rect">
            <a:avLst/>
          </a:prstGeom>
          <a:noFill/>
        </p:spPr>
        <p:txBody>
          <a:bodyPr wrap="square" rtlCol="0">
            <a:spAutoFit/>
          </a:bodyPr>
          <a:lstStyle/>
          <a:p>
            <a:pPr algn="l"/>
            <a:r>
              <a:rPr lang="en-US" altLang="zh-CN" sz="1600" dirty="0">
                <a:latin typeface="微软雅黑" pitchFamily="34" charset="-122"/>
              </a:rPr>
              <a:t>/*</a:t>
            </a:r>
          </a:p>
          <a:p>
            <a:pPr algn="l"/>
            <a:r>
              <a:rPr lang="en-US" altLang="zh-CN" sz="1600" dirty="0">
                <a:latin typeface="微软雅黑" pitchFamily="34" charset="-122"/>
              </a:rPr>
              <a:t>    ** </a:t>
            </a:r>
            <a:r>
              <a:rPr lang="en-US" altLang="zh-CN" sz="1600" dirty="0" err="1">
                <a:latin typeface="微软雅黑" pitchFamily="34" charset="-122"/>
              </a:rPr>
              <a:t>huamiOS</a:t>
            </a:r>
            <a:r>
              <a:rPr lang="en-US" altLang="zh-CN" sz="1600" dirty="0">
                <a:latin typeface="微软雅黑" pitchFamily="34" charset="-122"/>
              </a:rPr>
              <a:t> bundle tool v1.0.17</a:t>
            </a:r>
          </a:p>
          <a:p>
            <a:pPr algn="l"/>
            <a:r>
              <a:rPr lang="en-US" altLang="zh-CN" sz="1600" dirty="0">
                <a:latin typeface="微软雅黑" pitchFamily="34" charset="-122"/>
              </a:rPr>
              <a:t>    * *</a:t>
            </a:r>
            <a:r>
              <a:rPr lang="en-US" altLang="zh-CN" sz="1600" dirty="0" err="1">
                <a:latin typeface="微软雅黑" pitchFamily="34" charset="-122"/>
              </a:rPr>
              <a:t>huamiOS</a:t>
            </a:r>
            <a:r>
              <a:rPr lang="en-US" altLang="zh-CN" sz="1600" dirty="0">
                <a:latin typeface="微软雅黑" pitchFamily="34" charset="-122"/>
              </a:rPr>
              <a:t> </a:t>
            </a:r>
            <a:r>
              <a:rPr lang="en-US" altLang="zh-CN" sz="1600" dirty="0" err="1">
                <a:latin typeface="微软雅黑" pitchFamily="34" charset="-122"/>
              </a:rPr>
              <a:t>watchface</a:t>
            </a:r>
            <a:r>
              <a:rPr lang="en-US" altLang="zh-CN" sz="1600" dirty="0">
                <a:latin typeface="微软雅黑" pitchFamily="34" charset="-122"/>
              </a:rPr>
              <a:t> </a:t>
            </a:r>
            <a:r>
              <a:rPr lang="en-US" altLang="zh-CN" sz="1600" dirty="0" err="1">
                <a:latin typeface="微软雅黑" pitchFamily="34" charset="-122"/>
              </a:rPr>
              <a:t>js</a:t>
            </a:r>
            <a:r>
              <a:rPr lang="en-US" altLang="zh-CN" sz="1600" dirty="0">
                <a:latin typeface="微软雅黑" pitchFamily="34" charset="-122"/>
              </a:rPr>
              <a:t> version v1.0.1</a:t>
            </a:r>
          </a:p>
          <a:p>
            <a:pPr algn="l"/>
            <a:r>
              <a:rPr lang="en-US" altLang="zh-CN" sz="1600" dirty="0">
                <a:latin typeface="微软雅黑" pitchFamily="34" charset="-122"/>
              </a:rPr>
              <a:t>    * *Copyright © </a:t>
            </a:r>
            <a:r>
              <a:rPr lang="en-US" altLang="zh-CN" sz="1600" dirty="0" err="1">
                <a:latin typeface="微软雅黑" pitchFamily="34" charset="-122"/>
              </a:rPr>
              <a:t>Huami</a:t>
            </a:r>
            <a:r>
              <a:rPr lang="en-US" altLang="zh-CN" sz="1600" dirty="0">
                <a:latin typeface="微软雅黑" pitchFamily="34" charset="-122"/>
              </a:rPr>
              <a:t>. All Rights Reserved</a:t>
            </a:r>
          </a:p>
          <a:p>
            <a:pPr algn="l"/>
            <a:r>
              <a:rPr lang="en-US" altLang="zh-CN" sz="1600" dirty="0">
                <a:latin typeface="微软雅黑" pitchFamily="34" charset="-122"/>
              </a:rPr>
              <a:t>    */</a:t>
            </a:r>
          </a:p>
          <a:p>
            <a:pPr algn="l"/>
            <a:endParaRPr lang="en-US" altLang="zh-CN" sz="1600" dirty="0">
              <a:latin typeface="微软雅黑" pitchFamily="34" charset="-122"/>
            </a:endParaRPr>
          </a:p>
          <a:p>
            <a:pPr algn="l"/>
            <a:r>
              <a:rPr lang="en-US" altLang="zh-CN" sz="1600" dirty="0">
                <a:latin typeface="微软雅黑" pitchFamily="34" charset="-122"/>
              </a:rPr>
              <a:t>    try {</a:t>
            </a:r>
          </a:p>
          <a:p>
            <a:pPr algn="l"/>
            <a:endParaRPr lang="en-US" altLang="zh-CN" sz="1600" dirty="0">
              <a:latin typeface="微软雅黑" pitchFamily="34" charset="-122"/>
            </a:endParaRPr>
          </a:p>
          <a:p>
            <a:pPr algn="l"/>
            <a:r>
              <a:rPr lang="en-US" altLang="zh-CN" sz="1600" dirty="0">
                <a:latin typeface="微软雅黑" pitchFamily="34" charset="-122"/>
              </a:rPr>
              <a:t>      (() =&gt; {</a:t>
            </a:r>
          </a:p>
          <a:p>
            <a:pPr algn="l"/>
            <a:endParaRPr lang="en-US" altLang="zh-CN" sz="1600" dirty="0">
              <a:latin typeface="微软雅黑" pitchFamily="34" charset="-122"/>
            </a:endParaRPr>
          </a:p>
          <a:p>
            <a:pPr algn="l"/>
            <a:r>
              <a:rPr lang="en-US" altLang="zh-CN" sz="1600" dirty="0">
                <a:latin typeface="微软雅黑" pitchFamily="34" charset="-122"/>
              </a:rPr>
              <a:t>        </a:t>
            </a:r>
            <a:r>
              <a:rPr lang="en-US" altLang="zh-CN" sz="1600" dirty="0" err="1">
                <a:latin typeface="微软雅黑" pitchFamily="34" charset="-122"/>
              </a:rPr>
              <a:t>var</a:t>
            </a:r>
            <a:r>
              <a:rPr lang="en-US" altLang="zh-CN" sz="1600" dirty="0">
                <a:latin typeface="微软雅黑" pitchFamily="34" charset="-122"/>
              </a:rPr>
              <a:t> __$$app$$__ = __$$</a:t>
            </a:r>
            <a:r>
              <a:rPr lang="en-US" altLang="zh-CN" sz="1600" dirty="0" err="1">
                <a:latin typeface="微软雅黑" pitchFamily="34" charset="-122"/>
              </a:rPr>
              <a:t>hmAppManager</a:t>
            </a:r>
            <a:r>
              <a:rPr lang="en-US" altLang="zh-CN" sz="1600" dirty="0">
                <a:latin typeface="微软雅黑" pitchFamily="34" charset="-122"/>
              </a:rPr>
              <a:t>$$__.</a:t>
            </a:r>
            <a:r>
              <a:rPr lang="en-US" altLang="zh-CN" sz="1600" dirty="0" err="1">
                <a:latin typeface="微软雅黑" pitchFamily="34" charset="-122"/>
              </a:rPr>
              <a:t>currentApp</a:t>
            </a:r>
            <a:r>
              <a:rPr lang="en-US" altLang="zh-CN" sz="1600" dirty="0">
                <a:latin typeface="微软雅黑" pitchFamily="34" charset="-122"/>
              </a:rPr>
              <a:t>;</a:t>
            </a:r>
          </a:p>
          <a:p>
            <a:pPr algn="l"/>
            <a:r>
              <a:rPr lang="en-US" altLang="zh-CN" sz="1600" dirty="0">
                <a:latin typeface="微软雅黑" pitchFamily="34" charset="-122"/>
              </a:rPr>
              <a:t>        </a:t>
            </a:r>
            <a:r>
              <a:rPr lang="en-US" altLang="zh-CN" sz="1600" dirty="0" err="1">
                <a:latin typeface="微软雅黑" pitchFamily="34" charset="-122"/>
              </a:rPr>
              <a:t>var</a:t>
            </a:r>
            <a:r>
              <a:rPr lang="en-US" altLang="zh-CN" sz="1600" dirty="0">
                <a:latin typeface="微软雅黑" pitchFamily="34" charset="-122"/>
              </a:rPr>
              <a:t> __$$module$$__ = __$$app$$__.current;</a:t>
            </a:r>
          </a:p>
          <a:p>
            <a:pPr algn="l"/>
            <a:r>
              <a:rPr lang="en-US" altLang="zh-CN" sz="1600" dirty="0">
                <a:latin typeface="微软雅黑" pitchFamily="34" charset="-122"/>
              </a:rPr>
              <a:t>        //drink is a </a:t>
            </a:r>
            <a:r>
              <a:rPr lang="en-US" altLang="zh-CN" sz="1600" dirty="0" err="1">
                <a:latin typeface="微软雅黑" pitchFamily="34" charset="-122"/>
              </a:rPr>
              <a:t>name,can</a:t>
            </a:r>
            <a:r>
              <a:rPr lang="en-US" altLang="zh-CN" sz="1600" dirty="0">
                <a:latin typeface="微软雅黑" pitchFamily="34" charset="-122"/>
              </a:rPr>
              <a:t> modify</a:t>
            </a:r>
          </a:p>
          <a:p>
            <a:pPr algn="l"/>
            <a:r>
              <a:rPr lang="en-US" altLang="zh-CN" sz="1600" dirty="0">
                <a:latin typeface="微软雅黑" pitchFamily="34" charset="-122"/>
              </a:rPr>
              <a:t>        </a:t>
            </a:r>
            <a:r>
              <a:rPr lang="en-US" altLang="zh-CN" sz="1600" dirty="0" err="1">
                <a:latin typeface="微软雅黑" pitchFamily="34" charset="-122"/>
              </a:rPr>
              <a:t>var</a:t>
            </a:r>
            <a:r>
              <a:rPr lang="en-US" altLang="zh-CN" sz="1600" dirty="0">
                <a:latin typeface="微软雅黑" pitchFamily="34" charset="-122"/>
              </a:rPr>
              <a:t> h = new </a:t>
            </a:r>
            <a:r>
              <a:rPr lang="en-US" altLang="zh-CN" sz="1600" dirty="0" err="1">
                <a:latin typeface="微软雅黑" pitchFamily="34" charset="-122"/>
              </a:rPr>
              <a:t>DeviceRuntimeCore.WidgetFactory</a:t>
            </a:r>
            <a:r>
              <a:rPr lang="en-US" altLang="zh-CN" sz="1600" dirty="0">
                <a:latin typeface="微软雅黑" pitchFamily="34" charset="-122"/>
              </a:rPr>
              <a:t>(new </a:t>
            </a:r>
            <a:r>
              <a:rPr lang="en-US" altLang="zh-CN" sz="1600" dirty="0" err="1">
                <a:latin typeface="微软雅黑" pitchFamily="34" charset="-122"/>
              </a:rPr>
              <a:t>DeviceRuntimeCore.HmDomApi</a:t>
            </a:r>
            <a:r>
              <a:rPr lang="en-US" altLang="zh-CN" sz="1600" dirty="0">
                <a:latin typeface="微软雅黑" pitchFamily="34" charset="-122"/>
              </a:rPr>
              <a:t>(__$$app$$__, __$$module$$__), 'drink');</a:t>
            </a:r>
          </a:p>
          <a:p>
            <a:pPr algn="l"/>
            <a:endParaRPr lang="en-US" altLang="zh-CN" sz="1600" dirty="0">
              <a:latin typeface="微软雅黑" pitchFamily="34" charset="-122"/>
            </a:endParaRPr>
          </a:p>
          <a:p>
            <a:pPr algn="l"/>
            <a:r>
              <a:rPr lang="en-US" altLang="zh-CN" sz="1600" dirty="0">
                <a:latin typeface="微软雅黑" pitchFamily="34" charset="-122"/>
              </a:rPr>
              <a:t>        'use strict';</a:t>
            </a:r>
          </a:p>
          <a:p>
            <a:pPr algn="l"/>
            <a:endParaRPr lang="en-US" altLang="zh-CN" sz="1600" dirty="0">
              <a:latin typeface="微软雅黑" pitchFamily="34" charset="-122"/>
            </a:endParaRPr>
          </a:p>
          <a:p>
            <a:pPr algn="l"/>
            <a:r>
              <a:rPr lang="en-US" altLang="zh-CN" sz="1600" dirty="0">
                <a:latin typeface="微软雅黑" pitchFamily="34" charset="-122"/>
              </a:rPr>
              <a:t>        //dynamic modify start      </a:t>
            </a:r>
            <a:r>
              <a:rPr lang="zh-CN" altLang="en-US" sz="1600" dirty="0">
                <a:latin typeface="微软雅黑" pitchFamily="34" charset="-122"/>
              </a:rPr>
              <a:t>－－－－－－－－－－－－－－－－－－－－－－－－标示可修改的内容 开始</a:t>
            </a:r>
            <a:endParaRPr lang="en-US" altLang="zh-CN" sz="1600" dirty="0">
              <a:latin typeface="微软雅黑" pitchFamily="34" charset="-122"/>
            </a:endParaRPr>
          </a:p>
          <a:p>
            <a:pPr algn="l"/>
            <a:r>
              <a:rPr lang="en-US" altLang="zh-CN" sz="1600" dirty="0">
                <a:latin typeface="微软雅黑" pitchFamily="34" charset="-122"/>
              </a:rPr>
              <a:t>        let </a:t>
            </a:r>
            <a:r>
              <a:rPr lang="en-US" altLang="zh-CN" sz="1600" dirty="0" err="1">
                <a:latin typeface="微软雅黑" pitchFamily="34" charset="-122"/>
              </a:rPr>
              <a:t>normal$_$background$_$bg</a:t>
            </a:r>
            <a:r>
              <a:rPr lang="en-US" altLang="zh-CN" sz="1600" dirty="0">
                <a:latin typeface="微软雅黑" pitchFamily="34" charset="-122"/>
              </a:rPr>
              <a:t> = ''</a:t>
            </a:r>
          </a:p>
          <a:p>
            <a:pPr algn="l"/>
            <a:r>
              <a:rPr lang="en-US" altLang="zh-CN" sz="1600" dirty="0">
                <a:latin typeface="微软雅黑" pitchFamily="34" charset="-122"/>
              </a:rPr>
              <a:t>        let </a:t>
            </a:r>
            <a:r>
              <a:rPr lang="en-US" altLang="zh-CN" sz="1600" dirty="0" err="1">
                <a:latin typeface="微软雅黑" pitchFamily="34" charset="-122"/>
              </a:rPr>
              <a:t>normal$_$digital_clock$_$img_time</a:t>
            </a:r>
            <a:r>
              <a:rPr lang="en-US" altLang="zh-CN" sz="1600" dirty="0">
                <a:latin typeface="微软雅黑" pitchFamily="34" charset="-122"/>
              </a:rPr>
              <a:t> = ''</a:t>
            </a:r>
          </a:p>
          <a:p>
            <a:pPr algn="l"/>
            <a:r>
              <a:rPr lang="en-US" altLang="zh-CN" sz="1600" dirty="0">
                <a:latin typeface="微软雅黑" pitchFamily="34" charset="-122"/>
              </a:rPr>
              <a:t>        let </a:t>
            </a:r>
            <a:r>
              <a:rPr lang="en-US" altLang="zh-CN" sz="1600" dirty="0" err="1">
                <a:latin typeface="微软雅黑" pitchFamily="34" charset="-122"/>
              </a:rPr>
              <a:t>normal$_$analog_clock$_$time_pointer</a:t>
            </a:r>
            <a:r>
              <a:rPr lang="en-US" altLang="zh-CN" sz="1600" dirty="0">
                <a:latin typeface="微软雅黑" pitchFamily="34" charset="-122"/>
              </a:rPr>
              <a:t> = ''</a:t>
            </a:r>
          </a:p>
          <a:p>
            <a:pPr algn="l"/>
            <a:r>
              <a:rPr lang="en-US" altLang="zh-CN" sz="1600" dirty="0">
                <a:latin typeface="微软雅黑" pitchFamily="34" charset="-122"/>
              </a:rPr>
              <a:t>        let </a:t>
            </a:r>
            <a:r>
              <a:rPr lang="en-US" altLang="zh-CN" sz="1600" dirty="0" err="1">
                <a:latin typeface="微软雅黑" pitchFamily="34" charset="-122"/>
              </a:rPr>
              <a:t>idle$_$idle_background$_$bg</a:t>
            </a:r>
            <a:r>
              <a:rPr lang="en-US" altLang="zh-CN" sz="1600" dirty="0">
                <a:latin typeface="微软雅黑" pitchFamily="34" charset="-122"/>
              </a:rPr>
              <a:t> = ''</a:t>
            </a:r>
          </a:p>
          <a:p>
            <a:pPr algn="l"/>
            <a:r>
              <a:rPr lang="en-US" altLang="zh-CN" sz="1600" dirty="0">
                <a:latin typeface="微软雅黑" pitchFamily="34" charset="-122"/>
              </a:rPr>
              <a:t>        let </a:t>
            </a:r>
            <a:r>
              <a:rPr lang="en-US" altLang="zh-CN" sz="1600" dirty="0" err="1">
                <a:latin typeface="微软雅黑" pitchFamily="34" charset="-122"/>
              </a:rPr>
              <a:t>idle$_$digital_clock$_$img_time</a:t>
            </a:r>
            <a:r>
              <a:rPr lang="en-US" altLang="zh-CN" sz="1600" dirty="0">
                <a:latin typeface="微软雅黑" pitchFamily="34" charset="-122"/>
              </a:rPr>
              <a:t> = ''</a:t>
            </a:r>
          </a:p>
          <a:p>
            <a:pPr algn="l"/>
            <a:r>
              <a:rPr lang="en-US" altLang="zh-CN" sz="1600" dirty="0">
                <a:latin typeface="微软雅黑" pitchFamily="34" charset="-122"/>
              </a:rPr>
              <a:t>        let </a:t>
            </a:r>
            <a:r>
              <a:rPr lang="en-US" altLang="zh-CN" sz="1600" dirty="0" err="1">
                <a:latin typeface="微软雅黑" pitchFamily="34" charset="-122"/>
              </a:rPr>
              <a:t>idle$_$analog_clock$_$time_pointer</a:t>
            </a:r>
            <a:r>
              <a:rPr lang="en-US" altLang="zh-CN" sz="1600" dirty="0">
                <a:latin typeface="微软雅黑" pitchFamily="34" charset="-122"/>
              </a:rPr>
              <a:t> = ''</a:t>
            </a:r>
          </a:p>
          <a:p>
            <a:pPr algn="l"/>
            <a:r>
              <a:rPr lang="en-US" altLang="zh-CN" sz="1600" dirty="0">
                <a:latin typeface="微软雅黑" pitchFamily="34" charset="-122"/>
              </a:rPr>
              <a:t>        //dynamic modify end</a:t>
            </a:r>
            <a:r>
              <a:rPr lang="zh-CN" altLang="en-US" sz="1600" dirty="0">
                <a:latin typeface="微软雅黑" pitchFamily="34" charset="-122"/>
              </a:rPr>
              <a:t> －－－－－－－－－－－－－－－－－－－－－－－－标示可修改的内容 结束</a:t>
            </a:r>
            <a:endParaRPr lang="en-US" altLang="zh-CN" sz="1600" dirty="0">
              <a:latin typeface="微软雅黑" pitchFamily="34" charset="-122"/>
            </a:endParaRPr>
          </a:p>
          <a:p>
            <a:pPr algn="l"/>
            <a:endParaRPr lang="en-US" altLang="zh-CN" sz="1600" dirty="0">
              <a:latin typeface="微软雅黑" pitchFamily="34" charset="-122"/>
            </a:endParaRPr>
          </a:p>
          <a:p>
            <a:pPr algn="l"/>
            <a:r>
              <a:rPr lang="en-US" altLang="zh-CN" sz="1600" dirty="0">
                <a:latin typeface="微软雅黑" pitchFamily="34" charset="-122"/>
              </a:rPr>
              <a:t>        //not required</a:t>
            </a:r>
          </a:p>
          <a:p>
            <a:pPr algn="l"/>
            <a:r>
              <a:rPr lang="en-US" altLang="zh-CN" sz="1600" dirty="0">
                <a:latin typeface="微软雅黑" pitchFamily="34" charset="-122"/>
              </a:rPr>
              <a:t>        const logger = </a:t>
            </a:r>
            <a:r>
              <a:rPr lang="en-US" altLang="zh-CN" sz="1600" dirty="0" err="1">
                <a:latin typeface="微软雅黑" pitchFamily="34" charset="-122"/>
              </a:rPr>
              <a:t>DeviceRuntimeCore.HmLogger.getLogger</a:t>
            </a:r>
            <a:r>
              <a:rPr lang="en-US" altLang="zh-CN" sz="1600" dirty="0">
                <a:latin typeface="微软雅黑" pitchFamily="34" charset="-122"/>
              </a:rPr>
              <a:t>("</a:t>
            </a:r>
            <a:r>
              <a:rPr lang="en-US" altLang="zh-CN" sz="1600" dirty="0" err="1">
                <a:latin typeface="微软雅黑" pitchFamily="34" charset="-122"/>
              </a:rPr>
              <a:t>yeguang</a:t>
            </a:r>
            <a:r>
              <a:rPr lang="en-US" altLang="zh-CN" sz="1600" dirty="0">
                <a:latin typeface="微软雅黑" pitchFamily="34" charset="-122"/>
              </a:rPr>
              <a:t>");</a:t>
            </a:r>
            <a:endParaRPr lang="zh-CN" altLang="en-US" sz="1600" dirty="0">
              <a:latin typeface="微软雅黑" pitchFamily="34" charset="-122"/>
            </a:endParaRPr>
          </a:p>
        </p:txBody>
      </p:sp>
      <p:sp>
        <p:nvSpPr>
          <p:cNvPr id="26" name="矩形 25"/>
          <p:cNvSpPr/>
          <p:nvPr/>
        </p:nvSpPr>
        <p:spPr>
          <a:xfrm>
            <a:off x="4985522" y="5929322"/>
            <a:ext cx="6708000" cy="338554"/>
          </a:xfrm>
          <a:prstGeom prst="rect">
            <a:avLst/>
          </a:prstGeom>
        </p:spPr>
        <p:txBody>
          <a:bodyPr wrap="square">
            <a:spAutoFit/>
          </a:bodyPr>
          <a:lstStyle/>
          <a:p>
            <a:pPr algn="l"/>
            <a:r>
              <a:rPr lang="zh-CN" altLang="en-US" sz="1600" dirty="0">
                <a:latin typeface="微软雅黑" pitchFamily="34" charset="-122"/>
              </a:rPr>
              <a:t>－－－－－－－－－－－－－背景图</a:t>
            </a:r>
            <a:endParaRPr lang="zh-CN" altLang="en-US" dirty="0">
              <a:latin typeface="微软雅黑" pitchFamily="34" charset="-122"/>
            </a:endParaRPr>
          </a:p>
        </p:txBody>
      </p:sp>
      <p:sp>
        <p:nvSpPr>
          <p:cNvPr id="27" name="矩形 26"/>
          <p:cNvSpPr/>
          <p:nvPr/>
        </p:nvSpPr>
        <p:spPr>
          <a:xfrm>
            <a:off x="5207008" y="6162272"/>
            <a:ext cx="6708000" cy="338554"/>
          </a:xfrm>
          <a:prstGeom prst="rect">
            <a:avLst/>
          </a:prstGeom>
        </p:spPr>
        <p:txBody>
          <a:bodyPr wrap="square">
            <a:spAutoFit/>
          </a:bodyPr>
          <a:lstStyle/>
          <a:p>
            <a:pPr algn="l"/>
            <a:r>
              <a:rPr lang="zh-CN" altLang="en-US" sz="1600" dirty="0">
                <a:latin typeface="微软雅黑" pitchFamily="34" charset="-122"/>
              </a:rPr>
              <a:t>－－－－－－－－－－－－－数字时间</a:t>
            </a:r>
            <a:endParaRPr lang="zh-CN" altLang="en-US" dirty="0">
              <a:latin typeface="微软雅黑" pitchFamily="34" charset="-122"/>
            </a:endParaRPr>
          </a:p>
        </p:txBody>
      </p:sp>
      <p:sp>
        <p:nvSpPr>
          <p:cNvPr id="28" name="矩形 27"/>
          <p:cNvSpPr/>
          <p:nvPr/>
        </p:nvSpPr>
        <p:spPr>
          <a:xfrm>
            <a:off x="5635636" y="6376586"/>
            <a:ext cx="6708000" cy="338554"/>
          </a:xfrm>
          <a:prstGeom prst="rect">
            <a:avLst/>
          </a:prstGeom>
        </p:spPr>
        <p:txBody>
          <a:bodyPr wrap="square">
            <a:spAutoFit/>
          </a:bodyPr>
          <a:lstStyle/>
          <a:p>
            <a:pPr algn="l"/>
            <a:r>
              <a:rPr lang="zh-CN" altLang="en-US" sz="1600" dirty="0">
                <a:latin typeface="微软雅黑" pitchFamily="34" charset="-122"/>
              </a:rPr>
              <a:t>－－－－－－－－－－－－－指针时间</a:t>
            </a:r>
            <a:endParaRPr lang="zh-CN" altLang="en-US" dirty="0">
              <a:latin typeface="微软雅黑" pitchFamily="34" charset="-122"/>
            </a:endParaRPr>
          </a:p>
        </p:txBody>
      </p:sp>
      <p:sp>
        <p:nvSpPr>
          <p:cNvPr id="29" name="矩形 28"/>
          <p:cNvSpPr/>
          <p:nvPr/>
        </p:nvSpPr>
        <p:spPr>
          <a:xfrm>
            <a:off x="2770944" y="7858148"/>
            <a:ext cx="6708000" cy="338554"/>
          </a:xfrm>
          <a:prstGeom prst="rect">
            <a:avLst/>
          </a:prstGeom>
        </p:spPr>
        <p:txBody>
          <a:bodyPr wrap="square">
            <a:spAutoFit/>
          </a:bodyPr>
          <a:lstStyle/>
          <a:p>
            <a:pPr algn="l"/>
            <a:r>
              <a:rPr lang="zh-CN" altLang="en-US" sz="1600" dirty="0">
                <a:latin typeface="微软雅黑" pitchFamily="34" charset="-122"/>
              </a:rPr>
              <a:t>－－－－－－－－－－－－－－－－－－－－－－－－不是必须的内容</a:t>
            </a:r>
            <a:endParaRPr lang="zh-CN" altLang="en-US" dirty="0">
              <a:latin typeface="微软雅黑" pitchFamily="34" charset="-122"/>
            </a:endParaRPr>
          </a:p>
        </p:txBody>
      </p:sp>
    </p:spTree>
    <p:extLst>
      <p:ext uri="{BB962C8B-B14F-4D97-AF65-F5344CB8AC3E}">
        <p14:creationId xmlns:p14="http://schemas.microsoft.com/office/powerpoint/2010/main" xmlns="" val="2111152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双大括号 19"/>
          <p:cNvSpPr/>
          <p:nvPr/>
        </p:nvSpPr>
        <p:spPr bwMode="auto">
          <a:xfrm>
            <a:off x="556366" y="3000364"/>
            <a:ext cx="15001980" cy="2000264"/>
          </a:xfrm>
          <a:prstGeom prst="bracePair">
            <a:avLst/>
          </a:prstGeom>
          <a:solidFill>
            <a:schemeClr val="accent1">
              <a:lumMod val="20000"/>
              <a:lumOff val="80000"/>
            </a:schemeClr>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24" name="双大括号 23"/>
          <p:cNvSpPr/>
          <p:nvPr/>
        </p:nvSpPr>
        <p:spPr bwMode="auto">
          <a:xfrm>
            <a:off x="484928" y="5143504"/>
            <a:ext cx="15359170" cy="3286148"/>
          </a:xfrm>
          <a:prstGeom prst="bracePair">
            <a:avLst>
              <a:gd name="adj" fmla="val 6696"/>
            </a:avLst>
          </a:prstGeom>
          <a:solidFill>
            <a:srgbClr val="FFC000"/>
          </a:solid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p:spPr>
        <p:txBody>
          <a:bodyPr vert="horz" wrap="square" lIns="40640" tIns="40640" rIns="40640" bIns="40640" numCol="1" rtlCol="0" anchor="ctr" anchorCtr="0" compatLnSpc="1"/>
          <a:lstStyle/>
          <a:p>
            <a:pPr marL="228600" marR="0" indent="0" algn="ctr" defTabSz="546100" rtl="0" eaLnBrk="1" fontAlgn="base" latinLnBrk="0" hangingPunct="0">
              <a:lnSpc>
                <a:spcPct val="100000"/>
              </a:lnSpc>
              <a:spcBef>
                <a:spcPct val="0"/>
              </a:spcBef>
              <a:spcAft>
                <a:spcPct val="0"/>
              </a:spcAft>
              <a:buClrTx/>
              <a:buSzTx/>
              <a:buFontTx/>
              <a:buNone/>
            </a:pPr>
            <a:endParaRPr kumimoji="0" lang="zh-CN" altLang="en-US" sz="3800" b="0" i="0" u="none" strike="noStrike" cap="none" normalizeH="0" baseline="0" dirty="0">
              <a:ln>
                <a:noFill/>
              </a:ln>
              <a:solidFill>
                <a:srgbClr val="000000"/>
              </a:solidFill>
              <a:effectLst/>
              <a:latin typeface="微软雅黑" pitchFamily="34" charset="-122"/>
              <a:ea typeface="MS PGothic" panose="020B0600070205080204" pitchFamily="34" charset="-128"/>
              <a:cs typeface="Gill Sans" pitchFamily="-109" charset="0"/>
              <a:sym typeface="Gill Sans" pitchFamily="-109" charset="0"/>
            </a:endParaRPr>
          </a:p>
        </p:txBody>
      </p:sp>
      <p:sp>
        <p:nvSpPr>
          <p:cNvPr id="4" name="文本占位符 1"/>
          <p:cNvSpPr>
            <a:spLocks noGrp="1"/>
          </p:cNvSpPr>
          <p:nvPr>
            <p:ph type="body" sz="quarter" idx="14"/>
          </p:nvPr>
        </p:nvSpPr>
        <p:spPr/>
        <p:txBody>
          <a:bodyPr anchor="ctr"/>
          <a:lstStyle/>
          <a:p>
            <a:r>
              <a:rPr lang="zh-CN" altLang="en-US" dirty="0">
                <a:latin typeface="Arial" panose="020B0604020202020204" pitchFamily="34" charset="0"/>
                <a:cs typeface="Arial" panose="020B0604020202020204" pitchFamily="34" charset="0"/>
              </a:rPr>
              <a:t>表盘代码描述</a:t>
            </a:r>
            <a:endParaRPr lang="en-US" altLang="zh-CN" dirty="0">
              <a:latin typeface="Arial" panose="020B0604020202020204" pitchFamily="34" charset="0"/>
              <a:cs typeface="Arial" panose="020B0604020202020204" pitchFamily="34" charset="0"/>
            </a:endParaRPr>
          </a:p>
        </p:txBody>
      </p:sp>
      <p:sp>
        <p:nvSpPr>
          <p:cNvPr id="19" name="TextBox 18"/>
          <p:cNvSpPr txBox="1"/>
          <p:nvPr/>
        </p:nvSpPr>
        <p:spPr>
          <a:xfrm>
            <a:off x="556366" y="1500166"/>
            <a:ext cx="13216030" cy="6986528"/>
          </a:xfrm>
          <a:prstGeom prst="rect">
            <a:avLst/>
          </a:prstGeom>
          <a:noFill/>
        </p:spPr>
        <p:txBody>
          <a:bodyPr wrap="square" rtlCol="0">
            <a:spAutoFit/>
          </a:bodyPr>
          <a:lstStyle/>
          <a:p>
            <a:pPr algn="l"/>
            <a:r>
              <a:rPr lang="en-US" altLang="zh-CN" sz="1600" dirty="0">
                <a:latin typeface="微软雅黑" pitchFamily="34" charset="-122"/>
                <a:ea typeface="微软雅黑" pitchFamily="34" charset="-122"/>
              </a:rPr>
              <a:t>__$$module$$__.module = </a:t>
            </a:r>
            <a:r>
              <a:rPr lang="en-US" altLang="zh-CN" sz="1600" dirty="0" err="1">
                <a:latin typeface="微软雅黑" pitchFamily="34" charset="-122"/>
                <a:ea typeface="微软雅黑" pitchFamily="34" charset="-122"/>
              </a:rPr>
              <a:t>DeviceRuntimeCore.WatchFace</a:t>
            </a:r>
            <a:r>
              <a:rPr lang="en-US" altLang="zh-CN" sz="1600" dirty="0">
                <a:latin typeface="微软雅黑" pitchFamily="34" charset="-122"/>
                <a:ea typeface="微软雅黑" pitchFamily="34" charset="-122"/>
              </a:rPr>
              <a:t>({</a:t>
            </a:r>
          </a:p>
          <a:p>
            <a:pPr algn="l"/>
            <a:endParaRPr lang="en-US" altLang="zh-CN" sz="1600" dirty="0">
              <a:latin typeface="微软雅黑" pitchFamily="34" charset="-122"/>
              <a:ea typeface="微软雅黑" pitchFamily="34" charset="-122"/>
            </a:endParaRP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init_view</a:t>
            </a:r>
            <a:r>
              <a:rPr lang="en-US" altLang="zh-CN" sz="1600" dirty="0">
                <a:latin typeface="微软雅黑" pitchFamily="34" charset="-122"/>
                <a:ea typeface="微软雅黑" pitchFamily="34" charset="-122"/>
              </a:rPr>
              <a:t>() {</a:t>
            </a:r>
          </a:p>
          <a:p>
            <a:pPr algn="l"/>
            <a:endParaRPr lang="en-US" altLang="zh-CN" sz="1600" dirty="0">
              <a:latin typeface="微软雅黑" pitchFamily="34" charset="-122"/>
              <a:ea typeface="微软雅黑" pitchFamily="34" charset="-122"/>
            </a:endParaRPr>
          </a:p>
          <a:p>
            <a:pPr algn="l"/>
            <a:r>
              <a:rPr lang="en-US" altLang="zh-CN" sz="1600" dirty="0">
                <a:latin typeface="微软雅黑" pitchFamily="34" charset="-122"/>
                <a:ea typeface="微软雅黑" pitchFamily="34" charset="-122"/>
              </a:rPr>
              <a:t>            //dynamic modify start</a:t>
            </a:r>
          </a:p>
          <a:p>
            <a:pPr algn="l"/>
            <a:r>
              <a:rPr lang="en-US" altLang="zh-CN" sz="1600" dirty="0">
                <a:latin typeface="微软雅黑" pitchFamily="34" charset="-122"/>
                <a:ea typeface="微软雅黑" pitchFamily="34" charset="-122"/>
              </a:rPr>
              <a:t>                    </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normal$_$background$_$bg</a:t>
            </a:r>
            <a:r>
              <a:rPr lang="en-US" altLang="zh-CN" sz="1600" dirty="0">
                <a:latin typeface="微软雅黑" pitchFamily="34" charset="-122"/>
                <a:ea typeface="微软雅黑" pitchFamily="34" charset="-122"/>
              </a:rPr>
              <a:t> = </a:t>
            </a:r>
            <a:r>
              <a:rPr lang="en-US" altLang="zh-CN" sz="1600" dirty="0" err="1">
                <a:latin typeface="微软雅黑" pitchFamily="34" charset="-122"/>
                <a:ea typeface="微软雅黑" pitchFamily="34" charset="-122"/>
              </a:rPr>
              <a:t>hmUI.createWidget</a:t>
            </a:r>
            <a:r>
              <a:rPr lang="en-US" altLang="zh-CN" sz="1600" dirty="0">
                <a:latin typeface="微软雅黑" pitchFamily="34" charset="-122"/>
                <a:ea typeface="微软雅黑" pitchFamily="34" charset="-122"/>
              </a:rPr>
              <a:t>(</a:t>
            </a:r>
            <a:r>
              <a:rPr lang="en-US" altLang="zh-CN" sz="1600" dirty="0" err="1">
                <a:latin typeface="微软雅黑" pitchFamily="34" charset="-122"/>
                <a:ea typeface="微软雅黑" pitchFamily="34" charset="-122"/>
              </a:rPr>
              <a:t>hmUI.widget.IMG</a:t>
            </a:r>
            <a:r>
              <a:rPr lang="en-US" altLang="zh-CN" sz="1600" dirty="0">
                <a:latin typeface="微软雅黑" pitchFamily="34" charset="-122"/>
                <a:ea typeface="微软雅黑" pitchFamily="34" charset="-122"/>
              </a:rPr>
              <a:t>, {</a:t>
            </a:r>
          </a:p>
          <a:p>
            <a:pPr algn="l"/>
            <a:r>
              <a:rPr lang="en-US" altLang="zh-CN" sz="1600" dirty="0">
                <a:latin typeface="微软雅黑" pitchFamily="34" charset="-122"/>
                <a:ea typeface="微软雅黑" pitchFamily="34" charset="-122"/>
              </a:rPr>
              <a:t>              x: 0,</a:t>
            </a:r>
          </a:p>
          <a:p>
            <a:pPr algn="l"/>
            <a:r>
              <a:rPr lang="en-US" altLang="zh-CN" sz="1600" dirty="0">
                <a:latin typeface="微软雅黑" pitchFamily="34" charset="-122"/>
                <a:ea typeface="微软雅黑" pitchFamily="34" charset="-122"/>
              </a:rPr>
              <a:t>              y: 0,</a:t>
            </a:r>
          </a:p>
          <a:p>
            <a:pPr algn="l"/>
            <a:r>
              <a:rPr lang="en-US" altLang="zh-CN" sz="1600" dirty="0">
                <a:latin typeface="微软雅黑" pitchFamily="34" charset="-122"/>
                <a:ea typeface="微软雅黑" pitchFamily="34" charset="-122"/>
              </a:rPr>
              <a:t>              w: 390,</a:t>
            </a:r>
          </a:p>
          <a:p>
            <a:pPr algn="l"/>
            <a:r>
              <a:rPr lang="en-US" altLang="zh-CN" sz="1600" dirty="0">
                <a:latin typeface="微软雅黑" pitchFamily="34" charset="-122"/>
                <a:ea typeface="微软雅黑" pitchFamily="34" charset="-122"/>
              </a:rPr>
              <a:t>              h: 450,</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src</a:t>
            </a:r>
            <a:r>
              <a:rPr lang="en-US" altLang="zh-CN" sz="1600" dirty="0">
                <a:latin typeface="微软雅黑" pitchFamily="34" charset="-122"/>
                <a:ea typeface="微软雅黑" pitchFamily="34" charset="-122"/>
              </a:rPr>
              <a:t>: '1.png',</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show_level</a:t>
            </a:r>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hmUI.show_level.ONLY_NORMAL</a:t>
            </a:r>
            <a:r>
              <a:rPr lang="en-US" altLang="zh-CN" sz="1600" dirty="0">
                <a:latin typeface="微软雅黑" pitchFamily="34" charset="-122"/>
                <a:ea typeface="微软雅黑" pitchFamily="34" charset="-122"/>
              </a:rPr>
              <a:t>,</a:t>
            </a:r>
          </a:p>
          <a:p>
            <a:pPr algn="l"/>
            <a:r>
              <a:rPr lang="en-US" altLang="zh-CN" sz="1600" dirty="0">
                <a:latin typeface="微软雅黑" pitchFamily="34" charset="-122"/>
                <a:ea typeface="微软雅黑" pitchFamily="34" charset="-122"/>
              </a:rPr>
              <a:t>            });</a:t>
            </a:r>
          </a:p>
          <a:p>
            <a:pPr algn="l"/>
            <a:endParaRPr lang="en-US" altLang="zh-CN" sz="1600" dirty="0">
              <a:latin typeface="微软雅黑" pitchFamily="34" charset="-122"/>
              <a:ea typeface="微软雅黑" pitchFamily="34" charset="-122"/>
            </a:endParaRP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normal$_$date$_$img_date</a:t>
            </a:r>
            <a:r>
              <a:rPr lang="en-US" altLang="zh-CN" sz="1600" dirty="0">
                <a:latin typeface="微软雅黑" pitchFamily="34" charset="-122"/>
                <a:ea typeface="微软雅黑" pitchFamily="34" charset="-122"/>
              </a:rPr>
              <a:t> = </a:t>
            </a:r>
            <a:r>
              <a:rPr lang="en-US" altLang="zh-CN" sz="1600" dirty="0" err="1">
                <a:latin typeface="微软雅黑" pitchFamily="34" charset="-122"/>
                <a:ea typeface="微软雅黑" pitchFamily="34" charset="-122"/>
              </a:rPr>
              <a:t>hmUI.createWidget</a:t>
            </a:r>
            <a:r>
              <a:rPr lang="en-US" altLang="zh-CN" sz="1600" dirty="0">
                <a:latin typeface="微软雅黑" pitchFamily="34" charset="-122"/>
                <a:ea typeface="微软雅黑" pitchFamily="34" charset="-122"/>
              </a:rPr>
              <a:t>(</a:t>
            </a:r>
            <a:r>
              <a:rPr lang="en-US" altLang="zh-CN" sz="1600" dirty="0" err="1">
                <a:latin typeface="微软雅黑" pitchFamily="34" charset="-122"/>
                <a:ea typeface="微软雅黑" pitchFamily="34" charset="-122"/>
              </a:rPr>
              <a:t>hmUI.widget.IMG_DATE</a:t>
            </a:r>
            <a:r>
              <a:rPr lang="en-US" altLang="zh-CN" sz="1600" dirty="0">
                <a:latin typeface="微软雅黑" pitchFamily="34" charset="-122"/>
                <a:ea typeface="微软雅黑" pitchFamily="34" charset="-122"/>
              </a:rPr>
              <a:t>, {</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day_startX</a:t>
            </a:r>
            <a:r>
              <a:rPr lang="en-US" altLang="zh-CN" sz="1600" dirty="0">
                <a:latin typeface="微软雅黑" pitchFamily="34" charset="-122"/>
                <a:ea typeface="微软雅黑" pitchFamily="34" charset="-122"/>
              </a:rPr>
              <a:t>: 22,</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day_startY</a:t>
            </a:r>
            <a:r>
              <a:rPr lang="en-US" altLang="zh-CN" sz="1600" dirty="0">
                <a:latin typeface="微软雅黑" pitchFamily="34" charset="-122"/>
                <a:ea typeface="微软雅黑" pitchFamily="34" charset="-122"/>
              </a:rPr>
              <a:t>: 24,</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day_sc_array</a:t>
            </a:r>
            <a:r>
              <a:rPr lang="en-US" altLang="zh-CN" sz="1600" dirty="0">
                <a:latin typeface="微软雅黑" pitchFamily="34" charset="-122"/>
                <a:ea typeface="微软雅黑" pitchFamily="34" charset="-122"/>
              </a:rPr>
              <a:t>: ["2.png","3.png","4.png","5.png","6.png","7.png","8.png","9.png","10.png","11.png"],</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day_tc_array</a:t>
            </a:r>
            <a:r>
              <a:rPr lang="en-US" altLang="zh-CN" sz="1600" dirty="0">
                <a:latin typeface="微软雅黑" pitchFamily="34" charset="-122"/>
                <a:ea typeface="微软雅黑" pitchFamily="34" charset="-122"/>
              </a:rPr>
              <a:t>: ["2.png","3.png","4.png","5.png","6.png","7.png","8.png","9.png","10.png","11.png"],</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day_en_array</a:t>
            </a:r>
            <a:r>
              <a:rPr lang="en-US" altLang="zh-CN" sz="1600" dirty="0">
                <a:latin typeface="微软雅黑" pitchFamily="34" charset="-122"/>
                <a:ea typeface="微软雅黑" pitchFamily="34" charset="-122"/>
              </a:rPr>
              <a:t>: ["2.png","3.png","4.png","5.png","6.png","7.png","8.png","9.png","10.png","11.png"],</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day_align</a:t>
            </a:r>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hmUI.align.CENTER_H</a:t>
            </a:r>
            <a:r>
              <a:rPr lang="en-US" altLang="zh-CN" sz="1600" dirty="0">
                <a:latin typeface="微软雅黑" pitchFamily="34" charset="-122"/>
                <a:ea typeface="微软雅黑" pitchFamily="34" charset="-122"/>
              </a:rPr>
              <a:t>,</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day_zero</a:t>
            </a:r>
            <a:r>
              <a:rPr lang="en-US" altLang="zh-CN" sz="1600" dirty="0">
                <a:latin typeface="微软雅黑" pitchFamily="34" charset="-122"/>
                <a:ea typeface="微软雅黑" pitchFamily="34" charset="-122"/>
              </a:rPr>
              <a:t>: 1,</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day_follow</a:t>
            </a:r>
            <a:r>
              <a:rPr lang="en-US" altLang="zh-CN" sz="1600" dirty="0">
                <a:latin typeface="微软雅黑" pitchFamily="34" charset="-122"/>
                <a:ea typeface="微软雅黑" pitchFamily="34" charset="-122"/>
              </a:rPr>
              <a:t>: 0,</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day_space</a:t>
            </a:r>
            <a:r>
              <a:rPr lang="en-US" altLang="zh-CN" sz="1600" dirty="0">
                <a:latin typeface="微软雅黑" pitchFamily="34" charset="-122"/>
                <a:ea typeface="微软雅黑" pitchFamily="34" charset="-122"/>
              </a:rPr>
              <a:t>: 20,</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day_is_character</a:t>
            </a:r>
            <a:r>
              <a:rPr lang="en-US" altLang="zh-CN" sz="1600" dirty="0">
                <a:latin typeface="微软雅黑" pitchFamily="34" charset="-122"/>
                <a:ea typeface="微软雅黑" pitchFamily="34" charset="-122"/>
              </a:rPr>
              <a:t>: false,</a:t>
            </a:r>
          </a:p>
          <a:p>
            <a:pPr algn="l"/>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show_level</a:t>
            </a:r>
            <a:r>
              <a:rPr lang="en-US" altLang="zh-CN" sz="1600" dirty="0">
                <a:latin typeface="微软雅黑" pitchFamily="34" charset="-122"/>
                <a:ea typeface="微软雅黑" pitchFamily="34" charset="-122"/>
              </a:rPr>
              <a:t>: </a:t>
            </a:r>
            <a:r>
              <a:rPr lang="en-US" altLang="zh-CN" sz="1600" dirty="0" err="1">
                <a:latin typeface="微软雅黑" pitchFamily="34" charset="-122"/>
                <a:ea typeface="微软雅黑" pitchFamily="34" charset="-122"/>
              </a:rPr>
              <a:t>hmUI.show_level.ONLY_NORMAL</a:t>
            </a:r>
            <a:r>
              <a:rPr lang="en-US" altLang="zh-CN" sz="1600" dirty="0">
                <a:latin typeface="微软雅黑" pitchFamily="34" charset="-122"/>
                <a:ea typeface="微软雅黑" pitchFamily="34" charset="-122"/>
              </a:rPr>
              <a:t>,</a:t>
            </a:r>
          </a:p>
          <a:p>
            <a:pPr algn="l"/>
            <a:r>
              <a:rPr lang="en-US" altLang="zh-CN" sz="1600" dirty="0">
                <a:latin typeface="微软雅黑" pitchFamily="34" charset="-122"/>
                <a:ea typeface="微软雅黑" pitchFamily="34" charset="-122"/>
              </a:rPr>
              <a:t>            });</a:t>
            </a:r>
            <a:endParaRPr lang="zh-CN" altLang="en-US" sz="1600" dirty="0">
              <a:latin typeface="微软雅黑" pitchFamily="34" charset="-122"/>
              <a:ea typeface="微软雅黑" pitchFamily="34" charset="-122"/>
            </a:endParaRPr>
          </a:p>
        </p:txBody>
      </p:sp>
      <p:sp>
        <p:nvSpPr>
          <p:cNvPr id="26" name="矩形 25"/>
          <p:cNvSpPr/>
          <p:nvPr/>
        </p:nvSpPr>
        <p:spPr>
          <a:xfrm>
            <a:off x="6628596" y="1518802"/>
            <a:ext cx="6708000" cy="338554"/>
          </a:xfrm>
          <a:prstGeom prst="rect">
            <a:avLst/>
          </a:prstGeom>
        </p:spPr>
        <p:txBody>
          <a:bodyPr wrap="square">
            <a:spAutoFit/>
          </a:bodyPr>
          <a:lstStyle/>
          <a:p>
            <a:pPr algn="l"/>
            <a:r>
              <a:rPr lang="zh-CN" altLang="en-US" sz="1600" dirty="0">
                <a:latin typeface="微软雅黑" pitchFamily="34" charset="-122"/>
              </a:rPr>
              <a:t>－－－－－－－－－－－－－ 表盘模块 开始</a:t>
            </a:r>
            <a:endParaRPr lang="zh-CN" altLang="en-US" dirty="0">
              <a:latin typeface="微软雅黑" pitchFamily="34" charset="-122"/>
            </a:endParaRPr>
          </a:p>
        </p:txBody>
      </p:sp>
      <p:sp>
        <p:nvSpPr>
          <p:cNvPr id="27" name="矩形 26"/>
          <p:cNvSpPr/>
          <p:nvPr/>
        </p:nvSpPr>
        <p:spPr>
          <a:xfrm>
            <a:off x="3342448" y="2000232"/>
            <a:ext cx="10429948" cy="338554"/>
          </a:xfrm>
          <a:prstGeom prst="rect">
            <a:avLst/>
          </a:prstGeom>
        </p:spPr>
        <p:txBody>
          <a:bodyPr wrap="square">
            <a:spAutoFit/>
          </a:bodyPr>
          <a:lstStyle/>
          <a:p>
            <a:pPr algn="l"/>
            <a:r>
              <a:rPr lang="zh-CN" altLang="en-US" sz="1600" dirty="0">
                <a:latin typeface="微软雅黑" pitchFamily="34" charset="-122"/>
              </a:rPr>
              <a:t>－－－－－－－－－－－－－－－－－－－－－－－－－－－－－－初始化 表盘</a:t>
            </a:r>
            <a:endParaRPr lang="zh-CN" altLang="en-US" dirty="0">
              <a:latin typeface="微软雅黑" pitchFamily="34" charset="-122"/>
            </a:endParaRPr>
          </a:p>
        </p:txBody>
      </p:sp>
      <p:sp>
        <p:nvSpPr>
          <p:cNvPr id="28" name="矩形 27"/>
          <p:cNvSpPr/>
          <p:nvPr/>
        </p:nvSpPr>
        <p:spPr>
          <a:xfrm>
            <a:off x="3778248" y="2500298"/>
            <a:ext cx="9708396" cy="338554"/>
          </a:xfrm>
          <a:prstGeom prst="rect">
            <a:avLst/>
          </a:prstGeom>
        </p:spPr>
        <p:txBody>
          <a:bodyPr wrap="square">
            <a:spAutoFit/>
          </a:bodyPr>
          <a:lstStyle/>
          <a:p>
            <a:pPr algn="l"/>
            <a:r>
              <a:rPr lang="zh-CN" altLang="en-US" sz="1600" dirty="0">
                <a:latin typeface="微软雅黑" pitchFamily="34" charset="-122"/>
              </a:rPr>
              <a:t>－－－－－－－－－－－－－－－－－－－－－－－－－－－－可修改内容  开始</a:t>
            </a:r>
            <a:endParaRPr lang="zh-CN" altLang="en-US" dirty="0">
              <a:latin typeface="微软雅黑" pitchFamily="34" charset="-122"/>
            </a:endParaRPr>
          </a:p>
        </p:txBody>
      </p:sp>
      <p:sp>
        <p:nvSpPr>
          <p:cNvPr id="14" name="矩形 13"/>
          <p:cNvSpPr/>
          <p:nvPr/>
        </p:nvSpPr>
        <p:spPr>
          <a:xfrm>
            <a:off x="8271670" y="3000364"/>
            <a:ext cx="7286676" cy="338554"/>
          </a:xfrm>
          <a:prstGeom prst="rect">
            <a:avLst/>
          </a:prstGeom>
        </p:spPr>
        <p:txBody>
          <a:bodyPr wrap="square">
            <a:spAutoFit/>
          </a:bodyPr>
          <a:lstStyle/>
          <a:p>
            <a:pPr algn="l"/>
            <a:r>
              <a:rPr lang="zh-CN" altLang="en-US" sz="1600" dirty="0">
                <a:latin typeface="微软雅黑" pitchFamily="34" charset="-122"/>
              </a:rPr>
              <a:t>－－－－－－－－－－－－－－－－－－－正常模式表盘背景图</a:t>
            </a:r>
            <a:endParaRPr lang="zh-CN" altLang="en-US" dirty="0">
              <a:latin typeface="微软雅黑" pitchFamily="34" charset="-122"/>
            </a:endParaRPr>
          </a:p>
        </p:txBody>
      </p:sp>
      <p:sp>
        <p:nvSpPr>
          <p:cNvPr id="15" name="矩形 14"/>
          <p:cNvSpPr/>
          <p:nvPr/>
        </p:nvSpPr>
        <p:spPr>
          <a:xfrm>
            <a:off x="5842778" y="4429124"/>
            <a:ext cx="9708396" cy="338554"/>
          </a:xfrm>
          <a:prstGeom prst="rect">
            <a:avLst/>
          </a:prstGeom>
        </p:spPr>
        <p:txBody>
          <a:bodyPr wrap="square">
            <a:spAutoFit/>
          </a:bodyPr>
          <a:lstStyle/>
          <a:p>
            <a:pPr algn="l"/>
            <a:r>
              <a:rPr lang="zh-CN" altLang="en-US" sz="1600" dirty="0">
                <a:latin typeface="微软雅黑" pitchFamily="34" charset="-122"/>
              </a:rPr>
              <a:t>－－－－－－－－－－－－－－－－－－－－－－－－－－－－显示级别    用于正常显示模式</a:t>
            </a:r>
            <a:endParaRPr lang="zh-CN" altLang="en-US" dirty="0">
              <a:latin typeface="微软雅黑" pitchFamily="34" charset="-122"/>
            </a:endParaRPr>
          </a:p>
        </p:txBody>
      </p:sp>
      <p:sp>
        <p:nvSpPr>
          <p:cNvPr id="16" name="矩形 15"/>
          <p:cNvSpPr/>
          <p:nvPr/>
        </p:nvSpPr>
        <p:spPr>
          <a:xfrm>
            <a:off x="8771736" y="5162140"/>
            <a:ext cx="6500858" cy="338554"/>
          </a:xfrm>
          <a:prstGeom prst="rect">
            <a:avLst/>
          </a:prstGeom>
        </p:spPr>
        <p:txBody>
          <a:bodyPr wrap="square">
            <a:spAutoFit/>
          </a:bodyPr>
          <a:lstStyle/>
          <a:p>
            <a:pPr algn="l"/>
            <a:r>
              <a:rPr lang="zh-CN" altLang="en-US" sz="1600" dirty="0">
                <a:latin typeface="微软雅黑" pitchFamily="34" charset="-122"/>
              </a:rPr>
              <a:t>－－－－－－－－－－－正常模式日期代码   开始</a:t>
            </a:r>
            <a:endParaRPr lang="zh-CN" altLang="en-US" dirty="0">
              <a:latin typeface="微软雅黑" pitchFamily="34" charset="-122"/>
            </a:endParaRPr>
          </a:p>
        </p:txBody>
      </p:sp>
      <p:sp>
        <p:nvSpPr>
          <p:cNvPr id="17" name="矩形 16"/>
          <p:cNvSpPr/>
          <p:nvPr/>
        </p:nvSpPr>
        <p:spPr>
          <a:xfrm>
            <a:off x="3128134" y="5500694"/>
            <a:ext cx="13129454" cy="338554"/>
          </a:xfrm>
          <a:prstGeom prst="rect">
            <a:avLst/>
          </a:prstGeom>
        </p:spPr>
        <p:txBody>
          <a:bodyPr wrap="square">
            <a:spAutoFit/>
          </a:bodyPr>
          <a:lstStyle/>
          <a:p>
            <a:pPr algn="l"/>
            <a:r>
              <a:rPr lang="zh-CN" altLang="en-US" sz="1600" dirty="0">
                <a:latin typeface="微软雅黑" pitchFamily="34" charset="-122"/>
              </a:rPr>
              <a:t>－－－－－－－－－－－－－－－－－－－－－－－－－－－－－－－－－－－－－日期代码  显示位置的</a:t>
            </a:r>
            <a:r>
              <a:rPr lang="en-US" altLang="zh-CN" sz="1600" dirty="0">
                <a:latin typeface="微软雅黑" pitchFamily="34" charset="-122"/>
              </a:rPr>
              <a:t>X </a:t>
            </a:r>
            <a:r>
              <a:rPr lang="zh-CN" altLang="en-US" sz="1600" dirty="0">
                <a:latin typeface="微软雅黑" pitchFamily="34" charset="-122"/>
              </a:rPr>
              <a:t>和 </a:t>
            </a:r>
            <a:r>
              <a:rPr lang="en-US" altLang="zh-CN" sz="1600" dirty="0">
                <a:latin typeface="微软雅黑" pitchFamily="34" charset="-122"/>
              </a:rPr>
              <a:t>Y </a:t>
            </a:r>
            <a:r>
              <a:rPr lang="zh-CN" altLang="en-US" sz="1600" dirty="0">
                <a:latin typeface="微软雅黑" pitchFamily="34" charset="-122"/>
              </a:rPr>
              <a:t>坐标</a:t>
            </a:r>
            <a:endParaRPr lang="zh-CN" altLang="en-US" dirty="0">
              <a:latin typeface="微软雅黑" pitchFamily="34" charset="-122"/>
            </a:endParaRPr>
          </a:p>
        </p:txBody>
      </p:sp>
      <p:sp>
        <p:nvSpPr>
          <p:cNvPr id="18" name="矩形 17"/>
          <p:cNvSpPr/>
          <p:nvPr/>
        </p:nvSpPr>
        <p:spPr>
          <a:xfrm>
            <a:off x="5699902" y="7858148"/>
            <a:ext cx="9708396" cy="338554"/>
          </a:xfrm>
          <a:prstGeom prst="rect">
            <a:avLst/>
          </a:prstGeom>
        </p:spPr>
        <p:txBody>
          <a:bodyPr wrap="square">
            <a:spAutoFit/>
          </a:bodyPr>
          <a:lstStyle/>
          <a:p>
            <a:pPr algn="l"/>
            <a:r>
              <a:rPr lang="zh-CN" altLang="en-US" sz="1600" dirty="0">
                <a:latin typeface="微软雅黑" pitchFamily="34" charset="-122"/>
              </a:rPr>
              <a:t>－－－－－－－－－－－－－－－－－－－－－－－－－－－－显示级别    用于正常显示模式</a:t>
            </a:r>
            <a:endParaRPr lang="zh-CN" altLang="en-US" dirty="0">
              <a:latin typeface="微软雅黑" pitchFamily="34" charset="-122"/>
            </a:endParaRPr>
          </a:p>
        </p:txBody>
      </p:sp>
      <p:sp>
        <p:nvSpPr>
          <p:cNvPr id="22" name="矩形 21"/>
          <p:cNvSpPr/>
          <p:nvPr/>
        </p:nvSpPr>
        <p:spPr>
          <a:xfrm>
            <a:off x="1842250" y="3357554"/>
            <a:ext cx="13129454" cy="338554"/>
          </a:xfrm>
          <a:prstGeom prst="rect">
            <a:avLst/>
          </a:prstGeom>
        </p:spPr>
        <p:txBody>
          <a:bodyPr wrap="square">
            <a:spAutoFit/>
          </a:bodyPr>
          <a:lstStyle/>
          <a:p>
            <a:pPr algn="l"/>
            <a:r>
              <a:rPr lang="zh-CN" altLang="en-US" sz="1600" dirty="0">
                <a:latin typeface="微软雅黑" pitchFamily="34" charset="-122"/>
              </a:rPr>
              <a:t>－－－－－－－－－－－－－－－－－－－－－－－－－－－－－－－－－－－－－表盘背景图   左上角的显示位置的</a:t>
            </a:r>
            <a:r>
              <a:rPr lang="en-US" altLang="zh-CN" sz="1600" dirty="0">
                <a:latin typeface="微软雅黑" pitchFamily="34" charset="-122"/>
              </a:rPr>
              <a:t>X </a:t>
            </a:r>
            <a:r>
              <a:rPr lang="zh-CN" altLang="en-US" sz="1600" dirty="0">
                <a:latin typeface="微软雅黑" pitchFamily="34" charset="-122"/>
              </a:rPr>
              <a:t>和 </a:t>
            </a:r>
            <a:r>
              <a:rPr lang="en-US" altLang="zh-CN" sz="1600" dirty="0">
                <a:latin typeface="微软雅黑" pitchFamily="34" charset="-122"/>
              </a:rPr>
              <a:t>Y </a:t>
            </a:r>
            <a:r>
              <a:rPr lang="zh-CN" altLang="en-US" sz="1600" dirty="0">
                <a:latin typeface="微软雅黑" pitchFamily="34" charset="-122"/>
              </a:rPr>
              <a:t>坐标 （下同）</a:t>
            </a:r>
            <a:endParaRPr lang="zh-CN" altLang="en-US" dirty="0">
              <a:latin typeface="微软雅黑" pitchFamily="34" charset="-122"/>
            </a:endParaRPr>
          </a:p>
        </p:txBody>
      </p:sp>
      <p:sp>
        <p:nvSpPr>
          <p:cNvPr id="23" name="矩形 22"/>
          <p:cNvSpPr/>
          <p:nvPr/>
        </p:nvSpPr>
        <p:spPr>
          <a:xfrm>
            <a:off x="2128002" y="3714744"/>
            <a:ext cx="13129454" cy="338554"/>
          </a:xfrm>
          <a:prstGeom prst="rect">
            <a:avLst/>
          </a:prstGeom>
        </p:spPr>
        <p:txBody>
          <a:bodyPr wrap="square">
            <a:spAutoFit/>
          </a:bodyPr>
          <a:lstStyle/>
          <a:p>
            <a:pPr algn="l"/>
            <a:r>
              <a:rPr lang="zh-CN" altLang="en-US" sz="1600" dirty="0">
                <a:latin typeface="微软雅黑" pitchFamily="34" charset="-122"/>
              </a:rPr>
              <a:t>－－－－－－－－－－－－－－－－－－－－－－－－－－－－－－－－－－－－－表盘背景图   图片的宽度</a:t>
            </a:r>
            <a:endParaRPr lang="zh-CN" altLang="en-US" dirty="0">
              <a:latin typeface="微软雅黑" pitchFamily="34" charset="-122"/>
            </a:endParaRPr>
          </a:p>
        </p:txBody>
      </p:sp>
      <p:sp>
        <p:nvSpPr>
          <p:cNvPr id="30" name="矩形 29"/>
          <p:cNvSpPr/>
          <p:nvPr/>
        </p:nvSpPr>
        <p:spPr>
          <a:xfrm>
            <a:off x="2128002" y="3929058"/>
            <a:ext cx="13129454" cy="338554"/>
          </a:xfrm>
          <a:prstGeom prst="rect">
            <a:avLst/>
          </a:prstGeom>
        </p:spPr>
        <p:txBody>
          <a:bodyPr wrap="square">
            <a:spAutoFit/>
          </a:bodyPr>
          <a:lstStyle/>
          <a:p>
            <a:pPr algn="l"/>
            <a:r>
              <a:rPr lang="zh-CN" altLang="en-US" sz="1600" dirty="0">
                <a:latin typeface="微软雅黑" pitchFamily="34" charset="-122"/>
              </a:rPr>
              <a:t>－－－－－－－－－－－－－－－－－－－－－－－－－－－－－－－－－－－－－表盘背景图   图片的高度</a:t>
            </a:r>
            <a:endParaRPr lang="zh-CN" altLang="en-US" dirty="0">
              <a:latin typeface="微软雅黑" pitchFamily="34" charset="-122"/>
            </a:endParaRPr>
          </a:p>
        </p:txBody>
      </p:sp>
      <p:sp>
        <p:nvSpPr>
          <p:cNvPr id="31" name="矩形 30"/>
          <p:cNvSpPr/>
          <p:nvPr/>
        </p:nvSpPr>
        <p:spPr>
          <a:xfrm>
            <a:off x="2628068" y="4162008"/>
            <a:ext cx="13129454" cy="338554"/>
          </a:xfrm>
          <a:prstGeom prst="rect">
            <a:avLst/>
          </a:prstGeom>
        </p:spPr>
        <p:txBody>
          <a:bodyPr wrap="square">
            <a:spAutoFit/>
          </a:bodyPr>
          <a:lstStyle/>
          <a:p>
            <a:pPr algn="l"/>
            <a:r>
              <a:rPr lang="zh-CN" altLang="en-US" sz="1600" dirty="0">
                <a:latin typeface="微软雅黑" pitchFamily="34" charset="-122"/>
              </a:rPr>
              <a:t>－－－－－－－－－－－－－－－－－－－－－－－－－－－－－－－－－－－－－表盘背景图   图片的文件名</a:t>
            </a:r>
            <a:endParaRPr lang="zh-CN" altLang="en-US" dirty="0">
              <a:latin typeface="微软雅黑" pitchFamily="34" charset="-122"/>
            </a:endParaRPr>
          </a:p>
        </p:txBody>
      </p:sp>
      <p:sp>
        <p:nvSpPr>
          <p:cNvPr id="21" name="矩形 20"/>
          <p:cNvSpPr/>
          <p:nvPr/>
        </p:nvSpPr>
        <p:spPr>
          <a:xfrm>
            <a:off x="10986314" y="5929322"/>
            <a:ext cx="4500594" cy="338554"/>
          </a:xfrm>
          <a:prstGeom prst="rect">
            <a:avLst/>
          </a:prstGeom>
        </p:spPr>
        <p:txBody>
          <a:bodyPr wrap="square">
            <a:spAutoFit/>
          </a:bodyPr>
          <a:lstStyle/>
          <a:p>
            <a:pPr algn="l"/>
            <a:r>
              <a:rPr lang="zh-CN" altLang="en-US" sz="1600" dirty="0">
                <a:latin typeface="微软雅黑" pitchFamily="34" charset="-122"/>
              </a:rPr>
              <a:t>－－－－－－－－－－－中文简体 日期图片 </a:t>
            </a:r>
            <a:endParaRPr lang="zh-CN" altLang="en-US" dirty="0">
              <a:latin typeface="微软雅黑" pitchFamily="34" charset="-122"/>
            </a:endParaRPr>
          </a:p>
        </p:txBody>
      </p:sp>
      <p:sp>
        <p:nvSpPr>
          <p:cNvPr id="25" name="矩形 24"/>
          <p:cNvSpPr/>
          <p:nvPr/>
        </p:nvSpPr>
        <p:spPr>
          <a:xfrm>
            <a:off x="10986314" y="6143636"/>
            <a:ext cx="4500594" cy="338554"/>
          </a:xfrm>
          <a:prstGeom prst="rect">
            <a:avLst/>
          </a:prstGeom>
        </p:spPr>
        <p:txBody>
          <a:bodyPr wrap="square">
            <a:spAutoFit/>
          </a:bodyPr>
          <a:lstStyle/>
          <a:p>
            <a:pPr algn="l"/>
            <a:r>
              <a:rPr lang="zh-CN" altLang="en-US" sz="1600" dirty="0">
                <a:latin typeface="微软雅黑" pitchFamily="34" charset="-122"/>
              </a:rPr>
              <a:t>－－－－－－－－－－－中文繁体 日期图片 </a:t>
            </a:r>
            <a:endParaRPr lang="zh-CN" altLang="en-US" dirty="0">
              <a:latin typeface="微软雅黑" pitchFamily="34" charset="-122"/>
            </a:endParaRPr>
          </a:p>
        </p:txBody>
      </p:sp>
      <p:sp>
        <p:nvSpPr>
          <p:cNvPr id="29" name="矩形 28"/>
          <p:cNvSpPr/>
          <p:nvPr/>
        </p:nvSpPr>
        <p:spPr>
          <a:xfrm>
            <a:off x="10986314" y="6376586"/>
            <a:ext cx="4500594" cy="338554"/>
          </a:xfrm>
          <a:prstGeom prst="rect">
            <a:avLst/>
          </a:prstGeom>
        </p:spPr>
        <p:txBody>
          <a:bodyPr wrap="square">
            <a:spAutoFit/>
          </a:bodyPr>
          <a:lstStyle/>
          <a:p>
            <a:pPr algn="l"/>
            <a:r>
              <a:rPr lang="zh-CN" altLang="en-US" sz="1600" dirty="0">
                <a:latin typeface="微软雅黑" pitchFamily="34" charset="-122"/>
              </a:rPr>
              <a:t>－－－－－－－－－－－英文 日期图片 </a:t>
            </a:r>
            <a:endParaRPr lang="zh-CN" altLang="en-US" dirty="0">
              <a:latin typeface="微软雅黑" pitchFamily="34" charset="-122"/>
            </a:endParaRPr>
          </a:p>
        </p:txBody>
      </p:sp>
      <p:sp>
        <p:nvSpPr>
          <p:cNvPr id="32" name="矩形 31"/>
          <p:cNvSpPr/>
          <p:nvPr/>
        </p:nvSpPr>
        <p:spPr>
          <a:xfrm>
            <a:off x="4771208" y="6643702"/>
            <a:ext cx="6215106" cy="338554"/>
          </a:xfrm>
          <a:prstGeom prst="rect">
            <a:avLst/>
          </a:prstGeom>
        </p:spPr>
        <p:txBody>
          <a:bodyPr wrap="square">
            <a:spAutoFit/>
          </a:bodyPr>
          <a:lstStyle/>
          <a:p>
            <a:pPr algn="l"/>
            <a:r>
              <a:rPr lang="zh-CN" altLang="en-US" sz="1600" dirty="0">
                <a:latin typeface="微软雅黑" pitchFamily="34" charset="-122"/>
              </a:rPr>
              <a:t>－－－－－－－－－－－ 日期显示区域 对齐方式 居中 顶端 对齐  </a:t>
            </a:r>
            <a:endParaRPr lang="zh-CN" altLang="en-US" dirty="0">
              <a:latin typeface="微软雅黑" pitchFamily="34" charset="-122"/>
            </a:endParaRPr>
          </a:p>
        </p:txBody>
      </p:sp>
      <p:sp>
        <p:nvSpPr>
          <p:cNvPr id="33" name="矩形 32"/>
          <p:cNvSpPr/>
          <p:nvPr/>
        </p:nvSpPr>
        <p:spPr>
          <a:xfrm>
            <a:off x="3184434" y="6876652"/>
            <a:ext cx="12223864" cy="338554"/>
          </a:xfrm>
          <a:prstGeom prst="rect">
            <a:avLst/>
          </a:prstGeom>
        </p:spPr>
        <p:txBody>
          <a:bodyPr wrap="square">
            <a:spAutoFit/>
          </a:bodyPr>
          <a:lstStyle/>
          <a:p>
            <a:pPr algn="l"/>
            <a:r>
              <a:rPr lang="zh-CN" altLang="en-US" sz="1600" dirty="0">
                <a:latin typeface="微软雅黑" pitchFamily="34" charset="-122"/>
              </a:rPr>
              <a:t>－－－－－－－－－－－－－－－－－－－－－－－－－－－－－－ 日期是否为两位数模式， 参数</a:t>
            </a:r>
            <a:r>
              <a:rPr lang="en-US" altLang="zh-CN" sz="1600" dirty="0">
                <a:latin typeface="微软雅黑" pitchFamily="34" charset="-122"/>
              </a:rPr>
              <a:t>0 </a:t>
            </a:r>
            <a:r>
              <a:rPr lang="zh-CN" altLang="en-US" sz="1600" dirty="0">
                <a:latin typeface="微软雅黑" pitchFamily="34" charset="-122"/>
              </a:rPr>
              <a:t>是</a:t>
            </a:r>
            <a:r>
              <a:rPr lang="en-US" altLang="zh-CN" sz="1600" dirty="0">
                <a:latin typeface="微软雅黑" pitchFamily="34" charset="-122"/>
              </a:rPr>
              <a:t>【6】</a:t>
            </a:r>
            <a:r>
              <a:rPr lang="zh-CN" altLang="en-US" sz="1600" dirty="0">
                <a:latin typeface="微软雅黑" pitchFamily="34" charset="-122"/>
              </a:rPr>
              <a:t>模式，参数</a:t>
            </a:r>
            <a:r>
              <a:rPr lang="en-US" altLang="zh-CN" sz="1600" dirty="0">
                <a:latin typeface="微软雅黑" pitchFamily="34" charset="-122"/>
              </a:rPr>
              <a:t>1 </a:t>
            </a:r>
            <a:r>
              <a:rPr lang="zh-CN" altLang="en-US" sz="1600" dirty="0">
                <a:latin typeface="微软雅黑" pitchFamily="34" charset="-122"/>
              </a:rPr>
              <a:t>是</a:t>
            </a:r>
            <a:r>
              <a:rPr lang="en-US" altLang="zh-CN" sz="1600" dirty="0">
                <a:latin typeface="微软雅黑" pitchFamily="34" charset="-122"/>
              </a:rPr>
              <a:t>【06】</a:t>
            </a:r>
            <a:endParaRPr lang="zh-CN" altLang="en-US" dirty="0">
              <a:latin typeface="微软雅黑" pitchFamily="34" charset="-122"/>
            </a:endParaRPr>
          </a:p>
        </p:txBody>
      </p:sp>
      <p:sp>
        <p:nvSpPr>
          <p:cNvPr id="34" name="矩形 33"/>
          <p:cNvSpPr/>
          <p:nvPr/>
        </p:nvSpPr>
        <p:spPr>
          <a:xfrm>
            <a:off x="3184434" y="7143768"/>
            <a:ext cx="12516788" cy="338554"/>
          </a:xfrm>
          <a:prstGeom prst="rect">
            <a:avLst/>
          </a:prstGeom>
        </p:spPr>
        <p:txBody>
          <a:bodyPr wrap="square">
            <a:spAutoFit/>
          </a:bodyPr>
          <a:lstStyle/>
          <a:p>
            <a:pPr algn="l"/>
            <a:r>
              <a:rPr lang="zh-CN" altLang="en-US" sz="1600" dirty="0">
                <a:latin typeface="微软雅黑" pitchFamily="34" charset="-122"/>
              </a:rPr>
              <a:t>－－－－－－－－－－－－－－－－－－－－－－－－－－－－－－和月份数据项的前后排列时，动态位置跟随，参数</a:t>
            </a:r>
            <a:r>
              <a:rPr lang="en-US" altLang="zh-CN" sz="1600" dirty="0">
                <a:latin typeface="微软雅黑" pitchFamily="34" charset="-122"/>
              </a:rPr>
              <a:t>0</a:t>
            </a:r>
            <a:r>
              <a:rPr lang="zh-CN" altLang="en-US" sz="1600" dirty="0">
                <a:latin typeface="微软雅黑" pitchFamily="34" charset="-122"/>
              </a:rPr>
              <a:t>不跟随，参数</a:t>
            </a:r>
            <a:r>
              <a:rPr lang="en-US" altLang="zh-CN" sz="1600" dirty="0">
                <a:latin typeface="微软雅黑" pitchFamily="34" charset="-122"/>
              </a:rPr>
              <a:t>1</a:t>
            </a:r>
            <a:r>
              <a:rPr lang="zh-CN" altLang="en-US" sz="1600" dirty="0">
                <a:latin typeface="微软雅黑" pitchFamily="34" charset="-122"/>
              </a:rPr>
              <a:t>跟随</a:t>
            </a:r>
            <a:endParaRPr lang="zh-CN" altLang="en-US" dirty="0">
              <a:latin typeface="微软雅黑" pitchFamily="34" charset="-122"/>
            </a:endParaRPr>
          </a:p>
        </p:txBody>
      </p:sp>
      <p:sp>
        <p:nvSpPr>
          <p:cNvPr id="35" name="矩形 34"/>
          <p:cNvSpPr/>
          <p:nvPr/>
        </p:nvSpPr>
        <p:spPr>
          <a:xfrm>
            <a:off x="3771076" y="7643834"/>
            <a:ext cx="13058016" cy="338554"/>
          </a:xfrm>
          <a:prstGeom prst="rect">
            <a:avLst/>
          </a:prstGeom>
        </p:spPr>
        <p:txBody>
          <a:bodyPr wrap="square">
            <a:spAutoFit/>
          </a:bodyPr>
          <a:lstStyle/>
          <a:p>
            <a:pPr algn="l"/>
            <a:r>
              <a:rPr lang="zh-CN" altLang="en-US" sz="1600" dirty="0">
                <a:latin typeface="微软雅黑" pitchFamily="34" charset="-122"/>
              </a:rPr>
              <a:t>－－－－－－－－－－－－－－－－－－－－－－－－－－－－－－字符模式 是否使用手表自带字库的显示模式，</a:t>
            </a:r>
            <a:r>
              <a:rPr lang="en-US" altLang="zh-CN" sz="1600" dirty="0">
                <a:latin typeface="微软雅黑" pitchFamily="34" charset="-122"/>
              </a:rPr>
              <a:t>true</a:t>
            </a:r>
            <a:r>
              <a:rPr lang="zh-CN" altLang="en-US" sz="1600" dirty="0">
                <a:latin typeface="微软雅黑" pitchFamily="34" charset="-122"/>
              </a:rPr>
              <a:t>为使用</a:t>
            </a:r>
            <a:endParaRPr lang="zh-CN" altLang="en-US" dirty="0">
              <a:latin typeface="微软雅黑" pitchFamily="34" charset="-122"/>
            </a:endParaRPr>
          </a:p>
        </p:txBody>
      </p:sp>
      <p:sp>
        <p:nvSpPr>
          <p:cNvPr id="36" name="矩形 35"/>
          <p:cNvSpPr/>
          <p:nvPr/>
        </p:nvSpPr>
        <p:spPr>
          <a:xfrm>
            <a:off x="3184434" y="7358082"/>
            <a:ext cx="12001584" cy="338554"/>
          </a:xfrm>
          <a:prstGeom prst="rect">
            <a:avLst/>
          </a:prstGeom>
        </p:spPr>
        <p:txBody>
          <a:bodyPr wrap="square">
            <a:spAutoFit/>
          </a:bodyPr>
          <a:lstStyle/>
          <a:p>
            <a:pPr algn="l"/>
            <a:r>
              <a:rPr lang="zh-CN" altLang="en-US" sz="1600" dirty="0">
                <a:latin typeface="微软雅黑" pitchFamily="34" charset="-122"/>
              </a:rPr>
              <a:t>－－－－－－－－－－－－－－－－－－－－－－－－－－－－－－日期的字间距</a:t>
            </a:r>
            <a:endParaRPr lang="zh-CN" altLang="en-US" dirty="0">
              <a:latin typeface="微软雅黑" pitchFamily="34" charset="-122"/>
            </a:endParaRPr>
          </a:p>
        </p:txBody>
      </p:sp>
    </p:spTree>
    <p:extLst>
      <p:ext uri="{BB962C8B-B14F-4D97-AF65-F5344CB8AC3E}">
        <p14:creationId xmlns:p14="http://schemas.microsoft.com/office/powerpoint/2010/main" xmlns="" val="211115211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http://txk.ys168.com">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自定义 2">
      <a:majorFont>
        <a:latin typeface="FrutigerNext LT Medium"/>
        <a:ea typeface="华文细黑"/>
        <a:cs typeface="Gill Sans"/>
      </a:majorFont>
      <a:minorFont>
        <a:latin typeface="FrutigerNext LT Medium"/>
        <a:ea typeface="华文细黑"/>
        <a:cs typeface="Gill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blipFill dpi="0" rotWithShape="0">
          <a:blip xmlns:r="http://schemas.openxmlformats.org/officeDocument/2006/relationships" r:embed="rId1"/>
          <a:srcRect/>
          <a:tile tx="0" ty="0" sx="100000" sy="100000" flip="none" algn="tl"/>
        </a:blip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a:spPr>
      <a:bodyPr vert="horz" wrap="square" lIns="40640" tIns="40640" rIns="40640" bIns="40640" numCol="1" rtlCol="0" anchor="ctr" anchorCtr="0" compatLnSpc="1"/>
      <a:lstStyle>
        <a:defPPr marL="228600" marR="0" indent="0" algn="ctr" defTabSz="546100" rtl="0" eaLnBrk="1" fontAlgn="base" latinLnBrk="0" hangingPunct="0">
          <a:lnSpc>
            <a:spcPct val="100000"/>
          </a:lnSpc>
          <a:spcBef>
            <a:spcPct val="0"/>
          </a:spcBef>
          <a:spcAft>
            <a:spcPct val="0"/>
          </a:spcAft>
          <a:buClrTx/>
          <a:buSzTx/>
          <a:buFontTx/>
          <a:buNone/>
          <a:defRPr kumimoji="0" sz="3800" b="0" i="0" u="none" strike="noStrike" cap="none" normalizeH="0" baseline="0">
            <a:ln>
              <a:noFill/>
            </a:ln>
            <a:solidFill>
              <a:srgbClr val="000000"/>
            </a:solidFill>
            <a:effectLst/>
            <a:latin typeface="Gill Sans" pitchFamily="-109" charset="0"/>
            <a:ea typeface="MS PGothic" panose="020B0600070205080204" pitchFamily="34" charset="-128"/>
            <a:cs typeface="Gill Sans" pitchFamily="-109" charset="0"/>
            <a:sym typeface="Gill Sans" pitchFamily="-109"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solidFill>
            <a:srgbClr val="000000"/>
          </a:solidFill>
          <a:prstDash val="solid"/>
          <a:miter lim="0"/>
          <a:headEnd type="none" w="med" len="med"/>
          <a:tailEnd type="none" w="med" len="med"/>
        </a:ln>
        <a:effectLst>
          <a:outerShdw blurRad="25400" dist="12700" dir="5400000" algn="ctr" rotWithShape="0">
            <a:srgbClr val="000000">
              <a:alpha val="50000"/>
            </a:srgbClr>
          </a:outerShdw>
        </a:effectLst>
      </a:spPr>
      <a:bodyPr vert="horz" wrap="square" lIns="40640" tIns="40640" rIns="40640" bIns="40640" numCol="1" anchor="ctr" anchorCtr="0" compatLnSpc="1"/>
      <a:lstStyle>
        <a:defPPr marL="228600" marR="0" indent="0" algn="ctr" defTabSz="546100" rtl="0" eaLnBrk="1" fontAlgn="base" latinLnBrk="0" hangingPunct="0">
          <a:lnSpc>
            <a:spcPct val="100000"/>
          </a:lnSpc>
          <a:spcBef>
            <a:spcPct val="0"/>
          </a:spcBef>
          <a:spcAft>
            <a:spcPct val="0"/>
          </a:spcAft>
          <a:buClrTx/>
          <a:buSzTx/>
          <a:buFontTx/>
          <a:buNone/>
          <a:defRPr kumimoji="0" lang="en-US" sz="3800" b="0" i="0" u="none" strike="noStrike" cap="none" normalizeH="0" baseline="0">
            <a:ln>
              <a:noFill/>
            </a:ln>
            <a:solidFill>
              <a:srgbClr val="000000"/>
            </a:solidFill>
            <a:effectLst/>
            <a:latin typeface="Gill Sans" pitchFamily="-109" charset="0"/>
            <a:ea typeface="MS PGothic" panose="020B0600070205080204" pitchFamily="34" charset="-128"/>
            <a:cs typeface="Gill Sans" pitchFamily="-109" charset="0"/>
            <a:sym typeface="Gill Sans" pitchFamily="-109" charset="0"/>
          </a:defRPr>
        </a:defPPr>
      </a:lst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62434</TotalTime>
  <Words>3086</Words>
  <Application>Microsoft Office PowerPoint</Application>
  <PresentationFormat>自定义</PresentationFormat>
  <Paragraphs>319</Paragraphs>
  <Slides>17</Slides>
  <Notes>1</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http://txk.ys168.com</vt:lpstr>
      <vt:lpstr>华米手表[简单表盘]的代码注解－小白教程</vt:lpstr>
      <vt:lpstr>新手表盘修改常识－－－问答篇</vt:lpstr>
      <vt:lpstr>新手表盘修改常识－－－问答篇</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RAKISON Toby</dc:creator>
  <cp:lastModifiedBy>Administrator</cp:lastModifiedBy>
  <cp:revision>5573</cp:revision>
  <dcterms:created xsi:type="dcterms:W3CDTF">2014-02-14T09:52:00Z</dcterms:created>
  <dcterms:modified xsi:type="dcterms:W3CDTF">2021-12-06T04:34:11Z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(2)Pd3lqFjuekTa0QIpxD/XZxasUjvAieVB+LRp0IcNNsUZkUetutqUxETn2ZUKgpm9UU8oOgnq_x000d_
AVvHD1iNhcHIIi13krgkJ43ed3iHgeF+9H77BVjlMVnLReDGlnMgiBAFlKgz0GM/xs7nL07C_x000d_
05zzgTwn5B/BDgSQxIz+oVWVdHvz1eoQ3vO9iCNnxl6Z0Vhm4ePpj/7fvwF++sOsKv8oeBXV_x000d_
eJ1g7oNUhvtAfkvfHD</vt:lpwstr>
  </property>
  <property fmtid="{D5CDD505-2E9C-101B-9397-08002B2CF9AE}" pid="3" name="_ms_pID_725343_00">
    <vt:lpwstr>_ms_pID_725343</vt:lpwstr>
  </property>
  <property fmtid="{D5CDD505-2E9C-101B-9397-08002B2CF9AE}" pid="4" name="_ms_pID_7253431">
    <vt:lpwstr>pWG/fkqs+oOFTQqkOrCyUv5jhZfNCmmRBH0gEGXlee5vcOmWu4Fl/F_x000d_
GEd6PPsDDBC8F1n/D05cW3cl5ZDrxXO2lKOdP0JJ1dHuRnvRZ17axRn9TOkdk48s8bF2uDDw_x000d_
tp17HQbhrDN8K57+uY6+Y9HIsdpw7SLzKEBIzJfNKSVF5g==</vt:lpwstr>
  </property>
  <property fmtid="{D5CDD505-2E9C-101B-9397-08002B2CF9AE}" pid="5" name="_ms_pID_7253431_00">
    <vt:lpwstr>_ms_pID_7253431</vt:lpwstr>
  </property>
  <property fmtid="{D5CDD505-2E9C-101B-9397-08002B2CF9AE}" pid="6" name="_new_ms_pID_72543">
    <vt:lpwstr>(4)f8DU3LSuOtzd2p9uQ4bK3IDcHVQR4KTHyl+H8IZkjE6Mr9Hus2X7NVu4cLl92/z9lnI0zwa5
HB+wbwQsPpHzzVSGbOdK+mSobP6MppUqL1jlsrcO57YwDq11F8wd/ESdNrskqrIQjTFxzXdu
83ubn+LFD0rr1tSw4AzQYKP4XHeogBZK+2ofR5gitNR2CYQc3ccbGzJMviexTMciPP/aRuVg
ZLsCAs67y5DGwhkb+S</vt:lpwstr>
  </property>
  <property fmtid="{D5CDD505-2E9C-101B-9397-08002B2CF9AE}" pid="7" name="_new_ms_pID_72543_00">
    <vt:lpwstr>_new_ms_pID_72543</vt:lpwstr>
  </property>
  <property fmtid="{D5CDD505-2E9C-101B-9397-08002B2CF9AE}" pid="8" name="_new_ms_pID_725431">
    <vt:lpwstr>caWVv2XRd1zqUFN85yUmauy4PE5rf/Vz0+Usuzr/IlXrevplrl/Z4z
rPhp1+BfmDkv4Tvb35R1enTSWZI+osv7QvlKAfSUtsSvZh1vNPXcTWqzS1Vf9i9UBhTpcSs/
wISOH0X4TOUX7Ze4rV/SzTe+S6xBuQJBDFx/WuRPw6mS+Ovv2KUyA4rKwshZFFlGAiugJSWb
TLS95+YTfG4wtSy4bPhlpOxWjXbvjqLqf8YT</vt:lpwstr>
  </property>
  <property fmtid="{D5CDD505-2E9C-101B-9397-08002B2CF9AE}" pid="9" name="_new_ms_pID_725431_00">
    <vt:lpwstr>_new_ms_pID_725431</vt:lpwstr>
  </property>
  <property fmtid="{D5CDD505-2E9C-101B-9397-08002B2CF9AE}" pid="10" name="_new_ms_pID_725432">
    <vt:lpwstr>mjv8RtnojkDC5RilY5j8glzF397ayHVE+WXC
PRWP0mFfSwPAS+Q7CAW8ObmzZH9HU/EPvcuEawCB/8Y+/jag8OoENDHSnkCwr44cJpDtA/ae
2ls2XQkMCdzvDpfJeDRuZ22ZnhzpPGEWvEWGKHM8beaklwnIHN4Pm4ihIn5CwEeMaJFyZtma
7kS8lWTRupjsxL+EqpoHKki+3QB4D3TZV99M4UuaEAh4SdqyL6HmiO</vt:lpwstr>
  </property>
  <property fmtid="{D5CDD505-2E9C-101B-9397-08002B2CF9AE}" pid="11" name="_new_ms_pID_725432_00">
    <vt:lpwstr>_new_ms_pID_725432</vt:lpwstr>
  </property>
  <property fmtid="{D5CDD505-2E9C-101B-9397-08002B2CF9AE}" pid="12" name="_new_ms_pID_725433">
    <vt:lpwstr>g70J/BmWLjUqN5wCI9
0ukS8FNs0Bku27X5TSM6rsWuk61DFWZ337e0peHJ5rtxDCO/eOcGqpAUFxdQPTakQQr4+aJu
aVU2CVK3a8S9bmCCpO8=</vt:lpwstr>
  </property>
  <property fmtid="{D5CDD505-2E9C-101B-9397-08002B2CF9AE}" pid="13" name="_2015_ms_pID_725343">
    <vt:lpwstr>(3)fqYdxh6u/es6hqRBM2DCNybh+aYmaEUK4qoXPXtFFEkQLycQ5HDUp/PETsf/pM7jwpvv6SHx
b9aKWso+WPauUf6GKBisUr2GO6AcViFv4ybItoBRXAxXcFLvUDsCt2b8gJ/4Bb5EiDSmu1n3
h5/2c1f+EkkbkPd+N/tZgpyHse3gJT8Dc8U9uOm1bEbpm+z6ZJwMW3uqYYuBxGMipzd0nyGK
6KP3tRads+xqPaYNYZ</vt:lpwstr>
  </property>
  <property fmtid="{D5CDD505-2E9C-101B-9397-08002B2CF9AE}" pid="14" name="_2015_ms_pID_7253431">
    <vt:lpwstr>OCCOiHXOTY1TZd8esR1QSMuz7DnjcBpzEJ7qKd13lLUZHlStSC/yLs
heJW6vnpMQ/TPruezfVzyI9/elP+yLTw0SIVCH0P7Q4oYOkCIfcIjlnLBomxh11b32Tw6uzW
pw7isaz/vcxr2DB2fHJkPfY/F1D9AyBcCLbYg5fWLPlYacwftGqa+J+NP366GLlVnQwop1Rj
qbtvOdZvH0onxhUf0mhskkjmZrAu/NtW7Wkn</vt:lpwstr>
  </property>
  <property fmtid="{D5CDD505-2E9C-101B-9397-08002B2CF9AE}" pid="15" name="_2015_ms_pID_7253432">
    <vt:lpwstr>eGHIIrT+HZomQkDeZcMPfx/UoELY4mZQKjWB
RpSn0uCxxbNCzrzJXM/bhKAEldSMnIx9rWwZkMLL21rAoDt6kpU=</vt:lpwstr>
  </property>
  <property fmtid="{D5CDD505-2E9C-101B-9397-08002B2CF9AE}" pid="16" name="KSOProductBuildVer">
    <vt:lpwstr>2052-10.1.0.6065</vt:lpwstr>
  </property>
  <property fmtid="{D5CDD505-2E9C-101B-9397-08002B2CF9AE}" pid="17" name="_readonly">
    <vt:lpwstr/>
  </property>
  <property fmtid="{D5CDD505-2E9C-101B-9397-08002B2CF9AE}" pid="18" name="_change">
    <vt:lpwstr/>
  </property>
  <property fmtid="{D5CDD505-2E9C-101B-9397-08002B2CF9AE}" pid="19" name="_full-control">
    <vt:lpwstr/>
  </property>
  <property fmtid="{D5CDD505-2E9C-101B-9397-08002B2CF9AE}" pid="20" name="sflag">
    <vt:lpwstr>1539310713</vt:lpwstr>
  </property>
</Properties>
</file>