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media/image27.jpg" ContentType="image/png"/>
  <Override PartName="/ppt/media/image36.jpg" ContentType="image/png"/>
  <Override PartName="/ppt/media/image37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howSpecialPlsOnTitleSld="0" strictFirstAndLastChars="0" autoCompressPictures="0">
  <p:sldMasterIdLst>
    <p:sldMasterId id="2147483648" r:id="rId1"/>
    <p:sldMasterId id="2147483681" r:id="rId2"/>
    <p:sldMasterId id="2147483883" r:id="rId3"/>
    <p:sldMasterId id="2147483891" r:id="rId4"/>
    <p:sldMasterId id="2147483898" r:id="rId5"/>
    <p:sldMasterId id="2147483903" r:id="rId6"/>
    <p:sldMasterId id="2147483907" r:id="rId7"/>
    <p:sldMasterId id="2147483922" r:id="rId8"/>
  </p:sldMasterIdLst>
  <p:notesMasterIdLst>
    <p:notesMasterId r:id="rId34"/>
  </p:notesMasterIdLst>
  <p:sldIdLst>
    <p:sldId id="539" r:id="rId9"/>
    <p:sldId id="996" r:id="rId10"/>
    <p:sldId id="983" r:id="rId11"/>
    <p:sldId id="1002" r:id="rId12"/>
    <p:sldId id="1007" r:id="rId13"/>
    <p:sldId id="993" r:id="rId14"/>
    <p:sldId id="1003" r:id="rId15"/>
    <p:sldId id="1004" r:id="rId16"/>
    <p:sldId id="1005" r:id="rId17"/>
    <p:sldId id="1008" r:id="rId18"/>
    <p:sldId id="1012" r:id="rId19"/>
    <p:sldId id="1027" r:id="rId20"/>
    <p:sldId id="1028" r:id="rId21"/>
    <p:sldId id="1029" r:id="rId22"/>
    <p:sldId id="1030" r:id="rId23"/>
    <p:sldId id="1031" r:id="rId24"/>
    <p:sldId id="1032" r:id="rId25"/>
    <p:sldId id="1019" r:id="rId26"/>
    <p:sldId id="1020" r:id="rId27"/>
    <p:sldId id="1021" r:id="rId28"/>
    <p:sldId id="1022" r:id="rId29"/>
    <p:sldId id="1023" r:id="rId30"/>
    <p:sldId id="1024" r:id="rId31"/>
    <p:sldId id="1025" r:id="rId32"/>
    <p:sldId id="587" r:id="rId33"/>
  </p:sldIdLst>
  <p:sldSz cx="16257588" cy="9144000"/>
  <p:notesSz cx="6858000" cy="9144000"/>
  <p:defaultTextStyle>
    <a:defPPr>
      <a:defRPr lang="en-US"/>
    </a:defPPr>
    <a:lvl1pPr algn="ctr" defTabSz="546100" rtl="0" fontAlgn="base" hangingPunct="0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1pPr>
    <a:lvl2pPr marL="228600" indent="228600" algn="ctr" defTabSz="546100" rtl="0" fontAlgn="base" hangingPunct="0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2pPr>
    <a:lvl3pPr marL="457200" indent="457200" algn="ctr" defTabSz="546100" rtl="0" fontAlgn="base" hangingPunct="0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3pPr>
    <a:lvl4pPr marL="685800" indent="685800" algn="ctr" defTabSz="546100" rtl="0" fontAlgn="base" hangingPunct="0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4pPr>
    <a:lvl5pPr marL="914400" indent="914400" algn="ctr" defTabSz="546100" rtl="0" fontAlgn="base" hangingPunct="0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5pPr>
    <a:lvl6pPr marL="2286000" algn="l" defTabSz="914400" rtl="0" eaLnBrk="1" latinLnBrk="0" hangingPunct="1"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6pPr>
    <a:lvl7pPr marL="2743200" algn="l" defTabSz="914400" rtl="0" eaLnBrk="1" latinLnBrk="0" hangingPunct="1"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7pPr>
    <a:lvl8pPr marL="3200400" algn="l" defTabSz="914400" rtl="0" eaLnBrk="1" latinLnBrk="0" hangingPunct="1"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8pPr>
    <a:lvl9pPr marL="3657600" algn="l" defTabSz="914400" rtl="0" eaLnBrk="1" latinLnBrk="0" hangingPunct="1">
      <a:defRPr sz="3800" kern="1200">
        <a:solidFill>
          <a:srgbClr val="000000"/>
        </a:solidFill>
        <a:latin typeface="Gill Sans" pitchFamily="-109" charset="0"/>
        <a:ea typeface="MS PGothic" panose="020B0600070205080204" pitchFamily="34" charset="-128"/>
        <a:cs typeface="+mn-cs"/>
        <a:sym typeface="Gill Sans" pitchFamily="-109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971" userDrawn="1">
          <p15:clr>
            <a:srgbClr val="A4A3A4"/>
          </p15:clr>
        </p15:guide>
        <p15:guide id="2" pos="512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uanpeng" initials="D" lastIdx="1" clrIdx="0"/>
  <p:cmAuthor id="1" name="Luyonghong (Allen)" initials="L(" lastIdx="1" clrIdx="1">
    <p:extLst>
      <p:ext uri="{19B8F6BF-5375-455C-9EA6-DF929625EA0E}">
        <p15:presenceInfo xmlns:p15="http://schemas.microsoft.com/office/powerpoint/2012/main" userId="S-1-5-21-147214757-305610072-1517763936-612649" providerId="AD"/>
      </p:ext>
    </p:extLst>
  </p:cmAuthor>
  <p:cmAuthor id="2" name="Chenhuiyang" initials="C" lastIdx="1" clrIdx="2">
    <p:extLst>
      <p:ext uri="{19B8F6BF-5375-455C-9EA6-DF929625EA0E}">
        <p15:presenceInfo xmlns:p15="http://schemas.microsoft.com/office/powerpoint/2012/main" userId="S-1-5-21-147214757-305610072-1517763936-2501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86D8"/>
    <a:srgbClr val="FFC000"/>
    <a:srgbClr val="C00000"/>
    <a:srgbClr val="657EC0"/>
    <a:srgbClr val="84C0E8"/>
    <a:srgbClr val="00B0F0"/>
    <a:srgbClr val="54729E"/>
    <a:srgbClr val="497CAA"/>
    <a:srgbClr val="BCD6F6"/>
    <a:srgbClr val="6C7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3426" autoAdjust="0"/>
  </p:normalViewPr>
  <p:slideViewPr>
    <p:cSldViewPr>
      <p:cViewPr varScale="1">
        <p:scale>
          <a:sx n="85" d="100"/>
          <a:sy n="85" d="100"/>
        </p:scale>
        <p:origin x="144" y="84"/>
      </p:cViewPr>
      <p:guideLst>
        <p:guide orient="horz" pos="2971"/>
        <p:guide pos="512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0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noProof="0" smtClean="0">
                <a:sym typeface="Lucida Grande" pitchFamily="-109" charset="0"/>
              </a:rPr>
              <a:t>Click to edit Master text styles</a:t>
            </a:r>
          </a:p>
          <a:p>
            <a:pPr lvl="1"/>
            <a:r>
              <a:rPr lang="en-US" noProof="0" smtClean="0">
                <a:sym typeface="Lucida Grande" pitchFamily="-109" charset="0"/>
              </a:rPr>
              <a:t>Second level</a:t>
            </a:r>
          </a:p>
          <a:p>
            <a:pPr lvl="2"/>
            <a:r>
              <a:rPr lang="en-US" noProof="0" smtClean="0">
                <a:sym typeface="Lucida Grande" pitchFamily="-109" charset="0"/>
              </a:rPr>
              <a:t>Third level</a:t>
            </a:r>
          </a:p>
          <a:p>
            <a:pPr lvl="3"/>
            <a:r>
              <a:rPr lang="en-US" noProof="0" smtClean="0">
                <a:sym typeface="Lucida Grande" pitchFamily="-109" charset="0"/>
              </a:rPr>
              <a:t>Fourth level</a:t>
            </a:r>
          </a:p>
          <a:p>
            <a:pPr lvl="4"/>
            <a:r>
              <a:rPr lang="en-US" noProof="0" smtClean="0">
                <a:sym typeface="Lucida Grande" pitchFamily="-109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391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546100" rtl="0" eaLnBrk="0" fontAlgn="base" hangingPunct="0">
      <a:spcBef>
        <a:spcPct val="0"/>
      </a:spcBef>
      <a:spcAft>
        <a:spcPct val="0"/>
      </a:spcAft>
      <a:defRPr sz="2000" kern="1200">
        <a:solidFill>
          <a:srgbClr val="000000"/>
        </a:solidFill>
        <a:latin typeface="Lucida Grande" pitchFamily="-109" charset="0"/>
        <a:ea typeface="MS PGothic" panose="020B0600070205080204" pitchFamily="34" charset="-128"/>
        <a:cs typeface="Lucida Grande" pitchFamily="-109" charset="0"/>
        <a:sym typeface="Lucida Grande" pitchFamily="-109" charset="0"/>
      </a:defRPr>
    </a:lvl1pPr>
    <a:lvl2pPr marL="228600" algn="l" defTabSz="546100" rtl="0" eaLnBrk="0" fontAlgn="base" hangingPunct="0">
      <a:spcBef>
        <a:spcPct val="0"/>
      </a:spcBef>
      <a:spcAft>
        <a:spcPct val="0"/>
      </a:spcAft>
      <a:defRPr sz="2000" kern="1200">
        <a:solidFill>
          <a:srgbClr val="000000"/>
        </a:solidFill>
        <a:latin typeface="Lucida Grande" pitchFamily="-109" charset="0"/>
        <a:ea typeface="Lucida Grande" pitchFamily="-109" charset="0"/>
        <a:cs typeface="Lucida Grande" pitchFamily="-109" charset="0"/>
        <a:sym typeface="Lucida Grande" pitchFamily="-109" charset="0"/>
      </a:defRPr>
    </a:lvl2pPr>
    <a:lvl3pPr marL="457200" algn="l" defTabSz="546100" rtl="0" eaLnBrk="0" fontAlgn="base" hangingPunct="0">
      <a:spcBef>
        <a:spcPct val="0"/>
      </a:spcBef>
      <a:spcAft>
        <a:spcPct val="0"/>
      </a:spcAft>
      <a:defRPr sz="2000" kern="1200">
        <a:solidFill>
          <a:srgbClr val="000000"/>
        </a:solidFill>
        <a:latin typeface="Lucida Grande" pitchFamily="-109" charset="0"/>
        <a:ea typeface="Lucida Grande" pitchFamily="-109" charset="0"/>
        <a:cs typeface="Lucida Grande" pitchFamily="-109" charset="0"/>
        <a:sym typeface="Lucida Grande" pitchFamily="-109" charset="0"/>
      </a:defRPr>
    </a:lvl3pPr>
    <a:lvl4pPr marL="685800" algn="l" defTabSz="546100" rtl="0" eaLnBrk="0" fontAlgn="base" hangingPunct="0">
      <a:spcBef>
        <a:spcPct val="0"/>
      </a:spcBef>
      <a:spcAft>
        <a:spcPct val="0"/>
      </a:spcAft>
      <a:defRPr sz="2000" kern="1200">
        <a:solidFill>
          <a:srgbClr val="000000"/>
        </a:solidFill>
        <a:latin typeface="Lucida Grande" pitchFamily="-109" charset="0"/>
        <a:ea typeface="Lucida Grande" pitchFamily="-109" charset="0"/>
        <a:cs typeface="Lucida Grande" pitchFamily="-109" charset="0"/>
        <a:sym typeface="Lucida Grande" pitchFamily="-109" charset="0"/>
      </a:defRPr>
    </a:lvl4pPr>
    <a:lvl5pPr marL="914400" algn="l" defTabSz="546100" rtl="0" eaLnBrk="0" fontAlgn="base" hangingPunct="0">
      <a:spcBef>
        <a:spcPct val="0"/>
      </a:spcBef>
      <a:spcAft>
        <a:spcPct val="0"/>
      </a:spcAft>
      <a:defRPr sz="2000" kern="1200">
        <a:solidFill>
          <a:srgbClr val="000000"/>
        </a:solidFill>
        <a:latin typeface="Lucida Grande" pitchFamily="-109" charset="0"/>
        <a:ea typeface="Lucida Grande" pitchFamily="-109" charset="0"/>
        <a:cs typeface="Lucida Grande" pitchFamily="-109" charset="0"/>
        <a:sym typeface="Lucida Grande" pitchFamily="-109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658" indent="-285658" algn="l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kern="1200" dirty="0">
              <a:solidFill>
                <a:prstClr val="black"/>
              </a:solidFill>
              <a:latin typeface="Lucida Grande" pitchFamily="-109" charset="0"/>
              <a:ea typeface="MS PGothic" panose="020B0600070205080204" pitchFamily="34" charset="-128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350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7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2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 userDrawn="1"/>
        </p:nvSpPr>
        <p:spPr bwMode="auto">
          <a:xfrm>
            <a:off x="5538788" y="4370388"/>
            <a:ext cx="5151437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1" descr="droppedImage.pdf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4000" y="8342313"/>
            <a:ext cx="16014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uawei_logo.psd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66013" y="6672263"/>
            <a:ext cx="132238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1155021" y="3571876"/>
            <a:ext cx="14022963" cy="714375"/>
          </a:xfrm>
          <a:prstGeom prst="rect">
            <a:avLst/>
          </a:prstGeom>
        </p:spPr>
        <p:txBody>
          <a:bodyPr anchor="ctr"/>
          <a:lstStyle>
            <a:lvl1pPr algn="ctr">
              <a:defRPr sz="52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318422" y="4572001"/>
            <a:ext cx="7716004" cy="785813"/>
          </a:xfrm>
          <a:prstGeom prst="rect">
            <a:avLst/>
          </a:prstGeom>
        </p:spPr>
        <p:txBody>
          <a:bodyPr/>
          <a:lstStyle>
            <a:lvl1pPr>
              <a:defRPr sz="2400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289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4621" y="5875877"/>
            <a:ext cx="13819585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84621" y="3875630"/>
            <a:ext cx="13819585" cy="2000249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3678163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41236" y="2133606"/>
            <a:ext cx="7214543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58948" y="2133606"/>
            <a:ext cx="7214542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586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675" y="366184"/>
            <a:ext cx="14632252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678" y="2046817"/>
            <a:ext cx="7182798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12678" y="2899837"/>
            <a:ext cx="7182798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257889" y="2046817"/>
            <a:ext cx="7187030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257889" y="2899837"/>
            <a:ext cx="7187030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86011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292585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0497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680" y="364067"/>
            <a:ext cx="5347948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5321" y="364071"/>
            <a:ext cx="9089604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680" y="1913471"/>
            <a:ext cx="5347948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40616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7187" y="6400804"/>
            <a:ext cx="9754130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87187" y="817037"/>
            <a:ext cx="9754130" cy="54864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87187" y="7156451"/>
            <a:ext cx="9754130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2234095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6619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016478" y="366186"/>
            <a:ext cx="3657005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41236" y="366186"/>
            <a:ext cx="10772080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008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uawei_logo.psd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11400" y="7785100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droppedImage.pdf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BA0DA235-B16B-49EA-B80A-3C5FF8B1697A}" type="slidenum">
              <a:rPr lang="zh-CN" altLang="en-US" sz="1600">
                <a:latin typeface="FrutigerNext LT Medium" panose="020B0603040504020204" pitchFamily="34" charset="0"/>
              </a:rPr>
              <a:pPr>
                <a:defRPr/>
              </a:pPr>
              <a:t>‹#›</a:t>
            </a:fld>
            <a:endParaRPr lang="zh-CN" altLang="en-US" sz="1600" dirty="0">
              <a:latin typeface="FrutigerNext LT Medium" panose="020B0603040504020204" pitchFamily="34" charset="0"/>
            </a:endParaRP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1079605" y="1043608"/>
            <a:ext cx="7658789" cy="571500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3617085" y="2555776"/>
            <a:ext cx="3143557" cy="4429125"/>
          </a:xfrm>
          <a:prstGeom prst="rect">
            <a:avLst/>
          </a:prstGeom>
        </p:spPr>
        <p:txBody>
          <a:bodyPr vert="horz"/>
          <a:lstStyle>
            <a:lvl1pPr algn="l">
              <a:spcAft>
                <a:spcPts val="2400"/>
              </a:spcAft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0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9233709" y="2627784"/>
            <a:ext cx="3143557" cy="4429125"/>
          </a:xfrm>
          <a:prstGeom prst="rect">
            <a:avLst/>
          </a:prstGeom>
        </p:spPr>
        <p:txBody>
          <a:bodyPr vert="horz"/>
          <a:lstStyle>
            <a:lvl1pPr algn="l">
              <a:spcAft>
                <a:spcPts val="2400"/>
              </a:spcAft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4332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96" y="7524754"/>
            <a:ext cx="2260599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droppedImage.pd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1" y="8342318"/>
            <a:ext cx="16014700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Huawei_logo.psd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082" y="2973394"/>
            <a:ext cx="1573214" cy="157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378746" y="5189540"/>
            <a:ext cx="13818551" cy="482203"/>
          </a:xfrm>
          <a:prstGeom prst="rect">
            <a:avLst/>
          </a:prstGeom>
        </p:spPr>
        <p:txBody>
          <a:bodyPr lIns="68542" tIns="34274" rIns="68542" bIns="34274" anchor="b"/>
          <a:lstStyle>
            <a:lvl1pPr marL="0" indent="0">
              <a:buNone/>
              <a:defRPr sz="3867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  <a:lvl2pPr marL="456931" indent="0">
              <a:buNone/>
              <a:defRPr sz="1733"/>
            </a:lvl2pPr>
            <a:lvl3pPr marL="913858" indent="0">
              <a:buNone/>
              <a:defRPr sz="1600"/>
            </a:lvl3pPr>
            <a:lvl4pPr marL="1370790" indent="0">
              <a:buNone/>
              <a:defRPr sz="1467"/>
            </a:lvl4pPr>
            <a:lvl5pPr marL="1827718" indent="0">
              <a:buNone/>
              <a:defRPr sz="1467"/>
            </a:lvl5pPr>
            <a:lvl6pPr marL="2284648" indent="0">
              <a:buNone/>
              <a:defRPr sz="1467"/>
            </a:lvl6pPr>
            <a:lvl7pPr marL="2741575" indent="0">
              <a:buNone/>
              <a:defRPr sz="1467"/>
            </a:lvl7pPr>
            <a:lvl8pPr marL="3198507" indent="0">
              <a:buNone/>
              <a:defRPr sz="1467"/>
            </a:lvl8pPr>
            <a:lvl9pPr marL="3655438" indent="0">
              <a:buNone/>
              <a:defRPr sz="14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524729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17" y="8775732"/>
            <a:ext cx="72771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93" y="395303"/>
            <a:ext cx="16510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812881" y="91505"/>
            <a:ext cx="14631829" cy="1011943"/>
          </a:xfrm>
        </p:spPr>
        <p:txBody>
          <a:bodyPr>
            <a:normAutofit/>
          </a:bodyPr>
          <a:lstStyle>
            <a:lvl1pPr algn="l">
              <a:defRPr sz="5733" b="1">
                <a:solidFill>
                  <a:srgbClr val="D8001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06867" y="8147057"/>
            <a:ext cx="3793437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pPr algn="l" defTabSz="1219170" hangingPunct="1"/>
            <a:endParaRPr lang="zh-CN" altLang="en-US" sz="2400">
              <a:solidFill>
                <a:prstClr val="black">
                  <a:tint val="75000"/>
                </a:prst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2374" y="8128001"/>
            <a:ext cx="5148236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pPr algn="l" defTabSz="1219170" hangingPunct="1"/>
            <a:endParaRPr lang="zh-CN" altLang="en-US" sz="2400" dirty="0">
              <a:solidFill>
                <a:prstClr val="black">
                  <a:tint val="75000"/>
                </a:prstClr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37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77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-7935" y="8769353"/>
            <a:ext cx="639762" cy="369310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l" defTabSz="914180" hangingPunct="1">
              <a:defRPr/>
            </a:pPr>
            <a:fld id="{B3D2A3A4-4FAD-41A4-9638-9CFE303A61CC}" type="slidenum">
              <a:rPr lang="zh-CN" altLang="en-US" sz="1600">
                <a:solidFill>
                  <a:prstClr val="black"/>
                </a:solidFill>
                <a:latin typeface="FrutigerNext LT Medium"/>
                <a:ea typeface="宋体" pitchFamily="2" charset="-122"/>
              </a:rPr>
              <a:pPr algn="l" defTabSz="914180" hangingPunct="1">
                <a:defRPr/>
              </a:pPr>
              <a:t>‹#›</a:t>
            </a:fld>
            <a:endParaRPr lang="zh-CN" altLang="en-US" sz="1600" dirty="0">
              <a:solidFill>
                <a:prstClr val="black"/>
              </a:solidFill>
              <a:latin typeface="FrutigerNext LT Medium"/>
              <a:ea typeface="宋体" pitchFamily="2" charset="-122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631827" y="251520"/>
            <a:ext cx="12681545" cy="864096"/>
          </a:xfrm>
          <a:prstGeom prst="rect">
            <a:avLst/>
          </a:prstGeom>
        </p:spPr>
        <p:txBody>
          <a:bodyPr vert="horz"/>
          <a:lstStyle>
            <a:lvl1pPr marL="0" indent="0" algn="l">
              <a:spcAft>
                <a:spcPts val="2400"/>
              </a:spcAft>
              <a:buNone/>
              <a:defRPr sz="3733" b="1">
                <a:solidFill>
                  <a:srgbClr val="D8001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5"/>
          </p:nvPr>
        </p:nvSpPr>
        <p:spPr>
          <a:xfrm>
            <a:off x="630831" y="1403351"/>
            <a:ext cx="15104469" cy="6381749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546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790181" y="8699514"/>
            <a:ext cx="148517" cy="12208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 defTabSz="1219170"/>
            <a:fld id="{645B250B-09F7-43CA-9DFA-5F2CDAA13DF4}" type="slidenum">
              <a:rPr lang="de-DE" altLang="zh-CN" sz="2400" smtClean="0">
                <a:solidFill>
                  <a:prstClr val="black"/>
                </a:solidFill>
                <a:latin typeface="Calibri" pitchFamily="34" charset="0"/>
                <a:ea typeface="宋体" pitchFamily="2" charset="-122"/>
              </a:rPr>
              <a:pPr defTabSz="1219170"/>
              <a:t>‹#›</a:t>
            </a:fld>
            <a:endParaRPr lang="en-GB" altLang="zh-CN" sz="24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77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4"/>
          <p:cNvSpPr>
            <a:spLocks noGrp="1"/>
          </p:cNvSpPr>
          <p:nvPr userDrawn="1">
            <p:ph type="title"/>
          </p:nvPr>
        </p:nvSpPr>
        <p:spPr>
          <a:xfrm>
            <a:off x="2" y="2120"/>
            <a:ext cx="16257587" cy="1162049"/>
          </a:xfrm>
          <a:prstGeom prst="rect">
            <a:avLst/>
          </a:prstGeo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altLang="zh-CN" dirty="0" smtClean="0">
                <a:solidFill>
                  <a:srgbClr val="C00000"/>
                </a:solidFill>
              </a:rPr>
              <a:t>Other Progress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72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824" y="2824"/>
          <a:ext cx="2822" cy="2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127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Picture 2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" y="2824"/>
                        <a:ext cx="2822" cy="2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6"/>
          <p:cNvSpPr>
            <a:spLocks noChangeArrowheads="1"/>
          </p:cNvSpPr>
          <p:nvPr userDrawn="1"/>
        </p:nvSpPr>
        <p:spPr bwMode="auto">
          <a:xfrm>
            <a:off x="1116952" y="8472107"/>
            <a:ext cx="544146" cy="568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 defTabSz="1316759" eaLnBrk="0">
              <a:lnSpc>
                <a:spcPct val="85000"/>
              </a:lnSpc>
            </a:pPr>
            <a:endParaRPr lang="de-DE" sz="1777" dirty="0">
              <a:latin typeface="FrutigerNext LT Light" pitchFamily="34" charset="0"/>
            </a:endParaRPr>
          </a:p>
          <a:p>
            <a:pPr algn="l" defTabSz="1316759" eaLnBrk="0">
              <a:lnSpc>
                <a:spcPct val="85000"/>
              </a:lnSpc>
            </a:pPr>
            <a:fld id="{E68EC476-442B-4BB7-9603-F1440C241F3D}" type="slidenum">
              <a:rPr lang="de-DE" sz="1777" smtClean="0">
                <a:solidFill>
                  <a:srgbClr val="000000">
                    <a:lumMod val="85000"/>
                    <a:lumOff val="15000"/>
                  </a:srgbClr>
                </a:solidFill>
                <a:latin typeface="FrutigerNext LT Light" pitchFamily="34" charset="0"/>
              </a:rPr>
              <a:pPr algn="l" defTabSz="1316759" eaLnBrk="0">
                <a:lnSpc>
                  <a:spcPct val="85000"/>
                </a:lnSpc>
              </a:pPr>
              <a:t>‹#›</a:t>
            </a:fld>
            <a:endParaRPr lang="en-GB" sz="1777" dirty="0">
              <a:solidFill>
                <a:srgbClr val="000000">
                  <a:lumMod val="85000"/>
                  <a:lumOff val="15000"/>
                </a:srgbClr>
              </a:solidFill>
              <a:latin typeface="FrutigerNext LT Light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t="11787" r="11352" b="26763"/>
          <a:stretch/>
        </p:blipFill>
        <p:spPr>
          <a:xfrm>
            <a:off x="14730641" y="8524368"/>
            <a:ext cx="695095" cy="551169"/>
          </a:xfrm>
          <a:prstGeom prst="rect">
            <a:avLst/>
          </a:prstGeom>
        </p:spPr>
      </p:pic>
      <p:sp>
        <p:nvSpPr>
          <p:cNvPr id="12" name="Rechteck 75"/>
          <p:cNvSpPr/>
          <p:nvPr userDrawn="1"/>
        </p:nvSpPr>
        <p:spPr bwMode="auto">
          <a:xfrm>
            <a:off x="8" y="5"/>
            <a:ext cx="335751" cy="1646767"/>
          </a:xfrm>
          <a:prstGeom prst="rect">
            <a:avLst/>
          </a:prstGeom>
          <a:solidFill>
            <a:srgbClr val="E3120B"/>
          </a:solidFill>
          <a:ln w="12700">
            <a:noFill/>
            <a:round/>
            <a:headEnd/>
            <a:tailEnd/>
          </a:ln>
        </p:spPr>
        <p:txBody>
          <a:bodyPr vert="wordArtVertRtl" lIns="127967" tIns="127967" rIns="127967" bIns="127967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309" b="1" dirty="0">
              <a:solidFill>
                <a:srgbClr val="FAFAF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" t="12923" r="3105" b="23642"/>
          <a:stretch/>
        </p:blipFill>
        <p:spPr bwMode="auto">
          <a:xfrm>
            <a:off x="6076167" y="8592932"/>
            <a:ext cx="3382764" cy="42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 userDrawn="1"/>
        </p:nvGrpSpPr>
        <p:grpSpPr>
          <a:xfrm>
            <a:off x="-290214" y="2534128"/>
            <a:ext cx="239961" cy="2100013"/>
            <a:chOff x="-217698" y="1900596"/>
            <a:chExt cx="180000" cy="1575010"/>
          </a:xfrm>
        </p:grpSpPr>
        <p:sp>
          <p:nvSpPr>
            <p:cNvPr id="15" name="矩形 14"/>
            <p:cNvSpPr/>
            <p:nvPr/>
          </p:nvSpPr>
          <p:spPr bwMode="auto">
            <a:xfrm>
              <a:off x="-217698" y="1900596"/>
              <a:ext cx="180000" cy="180000"/>
            </a:xfrm>
            <a:prstGeom prst="rect">
              <a:avLst/>
            </a:prstGeom>
            <a:solidFill>
              <a:srgbClr val="276B7D">
                <a:alpha val="69804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9170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-217698" y="2156486"/>
              <a:ext cx="180000" cy="180000"/>
            </a:xfrm>
            <a:prstGeom prst="rect">
              <a:avLst/>
            </a:prstGeom>
            <a:solidFill>
              <a:srgbClr val="C78E5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-217698" y="2430805"/>
              <a:ext cx="180000" cy="180000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-217698" y="2719072"/>
              <a:ext cx="180000" cy="180000"/>
            </a:xfrm>
            <a:prstGeom prst="rect">
              <a:avLst/>
            </a:prstGeom>
            <a:solidFill>
              <a:srgbClr val="40BE8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hangingPunct="1">
                <a:lnSpc>
                  <a:spcPct val="120000"/>
                </a:lnSpc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-217698" y="3007339"/>
              <a:ext cx="180000" cy="180000"/>
            </a:xfrm>
            <a:prstGeom prst="rect">
              <a:avLst/>
            </a:prstGeom>
            <a:solidFill>
              <a:srgbClr val="99CC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80"/>
            <p:cNvSpPr txBox="1"/>
            <p:nvPr/>
          </p:nvSpPr>
          <p:spPr>
            <a:xfrm>
              <a:off x="-217698" y="3295606"/>
              <a:ext cx="180000" cy="180000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</p:spPr>
          <p:txBody>
            <a:bodyPr wrap="none" rtlCol="0" anchor="ctr">
              <a:noAutofit/>
            </a:bodyPr>
            <a:lstStyle/>
            <a:p>
              <a:pPr defTabSz="1218804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665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452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17" y="8775732"/>
            <a:ext cx="72771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93" y="395303"/>
            <a:ext cx="16510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812881" y="91505"/>
            <a:ext cx="14631829" cy="1011943"/>
          </a:xfrm>
        </p:spPr>
        <p:txBody>
          <a:bodyPr>
            <a:normAutofit/>
          </a:bodyPr>
          <a:lstStyle>
            <a:lvl1pPr algn="l">
              <a:defRPr sz="5733" b="1">
                <a:solidFill>
                  <a:srgbClr val="D8001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06867" y="8147057"/>
            <a:ext cx="3793437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pPr algn="l" defTabSz="1219170" hangingPunct="1"/>
            <a:endParaRPr lang="zh-CN" altLang="en-US" sz="2400">
              <a:solidFill>
                <a:prstClr val="black">
                  <a:tint val="75000"/>
                </a:prst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2374" y="8128001"/>
            <a:ext cx="5148236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pPr algn="l" defTabSz="1219170" hangingPunct="1"/>
            <a:endParaRPr lang="zh-CN" altLang="en-US" sz="2400" dirty="0">
              <a:solidFill>
                <a:prstClr val="black">
                  <a:tint val="75000"/>
                </a:prstClr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380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77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-7935" y="8769353"/>
            <a:ext cx="639762" cy="369310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l" defTabSz="914180" hangingPunct="1">
              <a:defRPr/>
            </a:pPr>
            <a:fld id="{B3D2A3A4-4FAD-41A4-9638-9CFE303A61CC}" type="slidenum">
              <a:rPr lang="zh-CN" altLang="en-US" sz="1600">
                <a:solidFill>
                  <a:prstClr val="black"/>
                </a:solidFill>
                <a:latin typeface="FrutigerNext LT Medium"/>
                <a:ea typeface="宋体" pitchFamily="2" charset="-122"/>
              </a:rPr>
              <a:pPr algn="l" defTabSz="914180" hangingPunct="1">
                <a:defRPr/>
              </a:pPr>
              <a:t>‹#›</a:t>
            </a:fld>
            <a:endParaRPr lang="zh-CN" altLang="en-US" sz="1600" dirty="0">
              <a:solidFill>
                <a:prstClr val="black"/>
              </a:solidFill>
              <a:latin typeface="FrutigerNext LT Medium"/>
              <a:ea typeface="宋体" pitchFamily="2" charset="-122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631827" y="251520"/>
            <a:ext cx="12681545" cy="864096"/>
          </a:xfrm>
          <a:prstGeom prst="rect">
            <a:avLst/>
          </a:prstGeom>
        </p:spPr>
        <p:txBody>
          <a:bodyPr vert="horz"/>
          <a:lstStyle>
            <a:lvl1pPr marL="0" indent="0" algn="l">
              <a:spcAft>
                <a:spcPts val="2400"/>
              </a:spcAft>
              <a:buNone/>
              <a:defRPr sz="3733" b="1">
                <a:solidFill>
                  <a:srgbClr val="D8001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5"/>
          </p:nvPr>
        </p:nvSpPr>
        <p:spPr>
          <a:xfrm>
            <a:off x="630831" y="1403351"/>
            <a:ext cx="15104469" cy="6381749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7578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790181" y="8699514"/>
            <a:ext cx="148517" cy="12208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 defTabSz="1219170"/>
            <a:fld id="{645B250B-09F7-43CA-9DFA-5F2CDAA13DF4}" type="slidenum">
              <a:rPr lang="de-DE" altLang="zh-CN" sz="2400" smtClean="0">
                <a:solidFill>
                  <a:prstClr val="black"/>
                </a:solidFill>
                <a:latin typeface="Calibri" pitchFamily="34" charset="0"/>
                <a:ea typeface="宋体" pitchFamily="2" charset="-122"/>
              </a:rPr>
              <a:pPr defTabSz="1219170"/>
              <a:t>‹#›</a:t>
            </a:fld>
            <a:endParaRPr lang="en-GB" altLang="zh-CN" sz="24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236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6167438" y="4370388"/>
            <a:ext cx="3919537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2" descr="Huawei_logo.psd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11400" y="7785100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roppedImage.pdf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2634B876-614C-4ECE-AE6A-B08790A13DFE}" type="slidenum">
              <a:rPr lang="zh-CN" altLang="en-US" sz="1600">
                <a:latin typeface="+mn-lt"/>
              </a:rPr>
              <a:pPr>
                <a:defRPr/>
              </a:pPr>
              <a:t>‹#›</a:t>
            </a:fld>
            <a:endParaRPr lang="zh-CN" altLang="en-US" sz="1600" dirty="0">
              <a:latin typeface="+mn-lt"/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1284017" y="3714751"/>
            <a:ext cx="13818552" cy="4822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2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461533" y="4572000"/>
            <a:ext cx="5239262" cy="642938"/>
          </a:xfrm>
          <a:prstGeom prst="rect">
            <a:avLst/>
          </a:prstGeom>
        </p:spPr>
        <p:txBody>
          <a:bodyPr vert="horz"/>
          <a:lstStyle>
            <a:lvl1pPr>
              <a:defRPr sz="7200" b="1">
                <a:solidFill>
                  <a:srgbClr val="D80010"/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4"/>
          <p:cNvSpPr>
            <a:spLocks noGrp="1"/>
          </p:cNvSpPr>
          <p:nvPr userDrawn="1">
            <p:ph type="title"/>
          </p:nvPr>
        </p:nvSpPr>
        <p:spPr>
          <a:xfrm>
            <a:off x="2" y="2120"/>
            <a:ext cx="16257587" cy="1162049"/>
          </a:xfrm>
          <a:prstGeom prst="rect">
            <a:avLst/>
          </a:prstGeo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altLang="zh-CN" dirty="0" smtClean="0">
                <a:solidFill>
                  <a:srgbClr val="C00000"/>
                </a:solidFill>
              </a:rPr>
              <a:t>Other Progress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3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824" y="2824"/>
          <a:ext cx="2822" cy="2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6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Picture 2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" y="2824"/>
                        <a:ext cx="2822" cy="2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6"/>
          <p:cNvSpPr>
            <a:spLocks noChangeArrowheads="1"/>
          </p:cNvSpPr>
          <p:nvPr userDrawn="1"/>
        </p:nvSpPr>
        <p:spPr bwMode="auto">
          <a:xfrm>
            <a:off x="1116952" y="8472107"/>
            <a:ext cx="544146" cy="568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 defTabSz="1316759" eaLnBrk="0">
              <a:lnSpc>
                <a:spcPct val="85000"/>
              </a:lnSpc>
            </a:pPr>
            <a:endParaRPr lang="de-DE" sz="1777" dirty="0">
              <a:latin typeface="FrutigerNext LT Light" pitchFamily="34" charset="0"/>
            </a:endParaRPr>
          </a:p>
          <a:p>
            <a:pPr algn="l" defTabSz="1316759" eaLnBrk="0">
              <a:lnSpc>
                <a:spcPct val="85000"/>
              </a:lnSpc>
            </a:pPr>
            <a:fld id="{E68EC476-442B-4BB7-9603-F1440C241F3D}" type="slidenum">
              <a:rPr lang="de-DE" sz="1777" smtClean="0">
                <a:solidFill>
                  <a:srgbClr val="000000">
                    <a:lumMod val="85000"/>
                    <a:lumOff val="15000"/>
                  </a:srgbClr>
                </a:solidFill>
                <a:latin typeface="FrutigerNext LT Light" pitchFamily="34" charset="0"/>
              </a:rPr>
              <a:pPr algn="l" defTabSz="1316759" eaLnBrk="0">
                <a:lnSpc>
                  <a:spcPct val="85000"/>
                </a:lnSpc>
              </a:pPr>
              <a:t>‹#›</a:t>
            </a:fld>
            <a:endParaRPr lang="en-GB" sz="1777" dirty="0">
              <a:solidFill>
                <a:srgbClr val="000000">
                  <a:lumMod val="85000"/>
                  <a:lumOff val="15000"/>
                </a:srgbClr>
              </a:solidFill>
              <a:latin typeface="FrutigerNext LT Light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t="11787" r="11352" b="26763"/>
          <a:stretch/>
        </p:blipFill>
        <p:spPr>
          <a:xfrm>
            <a:off x="14730641" y="8524368"/>
            <a:ext cx="695095" cy="551169"/>
          </a:xfrm>
          <a:prstGeom prst="rect">
            <a:avLst/>
          </a:prstGeom>
        </p:spPr>
      </p:pic>
      <p:sp>
        <p:nvSpPr>
          <p:cNvPr id="12" name="Rechteck 75"/>
          <p:cNvSpPr/>
          <p:nvPr userDrawn="1"/>
        </p:nvSpPr>
        <p:spPr bwMode="auto">
          <a:xfrm>
            <a:off x="8" y="5"/>
            <a:ext cx="335751" cy="1646767"/>
          </a:xfrm>
          <a:prstGeom prst="rect">
            <a:avLst/>
          </a:prstGeom>
          <a:solidFill>
            <a:srgbClr val="E3120B"/>
          </a:solidFill>
          <a:ln w="12700">
            <a:noFill/>
            <a:round/>
            <a:headEnd/>
            <a:tailEnd/>
          </a:ln>
        </p:spPr>
        <p:txBody>
          <a:bodyPr vert="wordArtVertRtl" lIns="127967" tIns="127967" rIns="127967" bIns="127967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309" b="1" dirty="0">
              <a:solidFill>
                <a:srgbClr val="FAFAF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" t="12923" r="3105" b="23642"/>
          <a:stretch/>
        </p:blipFill>
        <p:spPr bwMode="auto">
          <a:xfrm>
            <a:off x="6076167" y="8592932"/>
            <a:ext cx="3382764" cy="42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 userDrawn="1"/>
        </p:nvGrpSpPr>
        <p:grpSpPr>
          <a:xfrm>
            <a:off x="-290214" y="2534128"/>
            <a:ext cx="239961" cy="2100013"/>
            <a:chOff x="-217698" y="1900596"/>
            <a:chExt cx="180000" cy="1575010"/>
          </a:xfrm>
        </p:grpSpPr>
        <p:sp>
          <p:nvSpPr>
            <p:cNvPr id="15" name="矩形 14"/>
            <p:cNvSpPr/>
            <p:nvPr/>
          </p:nvSpPr>
          <p:spPr bwMode="auto">
            <a:xfrm>
              <a:off x="-217698" y="1900596"/>
              <a:ext cx="180000" cy="180000"/>
            </a:xfrm>
            <a:prstGeom prst="rect">
              <a:avLst/>
            </a:prstGeom>
            <a:solidFill>
              <a:srgbClr val="276B7D">
                <a:alpha val="69804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9170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-217698" y="2156486"/>
              <a:ext cx="180000" cy="180000"/>
            </a:xfrm>
            <a:prstGeom prst="rect">
              <a:avLst/>
            </a:prstGeom>
            <a:solidFill>
              <a:srgbClr val="C78E5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-217698" y="2430805"/>
              <a:ext cx="180000" cy="180000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-217698" y="2719072"/>
              <a:ext cx="180000" cy="180000"/>
            </a:xfrm>
            <a:prstGeom prst="rect">
              <a:avLst/>
            </a:prstGeom>
            <a:solidFill>
              <a:srgbClr val="40BE8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hangingPunct="1">
                <a:lnSpc>
                  <a:spcPct val="120000"/>
                </a:lnSpc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-217698" y="3007339"/>
              <a:ext cx="180000" cy="180000"/>
            </a:xfrm>
            <a:prstGeom prst="rect">
              <a:avLst/>
            </a:prstGeom>
            <a:solidFill>
              <a:srgbClr val="99CC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1218804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80"/>
            <p:cNvSpPr txBox="1"/>
            <p:nvPr/>
          </p:nvSpPr>
          <p:spPr>
            <a:xfrm>
              <a:off x="-217698" y="3295606"/>
              <a:ext cx="180000" cy="180000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</p:spPr>
          <p:txBody>
            <a:bodyPr wrap="none" rtlCol="0" anchor="ctr">
              <a:noAutofit/>
            </a:bodyPr>
            <a:lstStyle/>
            <a:p>
              <a:pPr defTabSz="1218804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665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09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 userDrawn="1"/>
        </p:nvSpPr>
        <p:spPr bwMode="auto">
          <a:xfrm>
            <a:off x="5538788" y="4370388"/>
            <a:ext cx="5151437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1" descr="droppedImage.pdf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4000" y="8342313"/>
            <a:ext cx="16014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uawei_logo.psd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66013" y="6672263"/>
            <a:ext cx="132238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1155021" y="3571876"/>
            <a:ext cx="14022963" cy="714375"/>
          </a:xfrm>
          <a:prstGeom prst="rect">
            <a:avLst/>
          </a:prstGeom>
        </p:spPr>
        <p:txBody>
          <a:bodyPr anchor="ctr"/>
          <a:lstStyle>
            <a:lvl1pPr algn="ctr">
              <a:defRPr sz="52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318422" y="4572001"/>
            <a:ext cx="7716004" cy="785813"/>
          </a:xfrm>
          <a:prstGeom prst="rect">
            <a:avLst/>
          </a:prstGeom>
        </p:spPr>
        <p:txBody>
          <a:bodyPr/>
          <a:lstStyle>
            <a:lvl1pPr>
              <a:defRPr sz="2400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69925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roppedImage.pdf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BA0DA235-B16B-49EA-B80A-3C5FF8B1697A}" type="slidenum">
              <a:rPr lang="zh-CN" altLang="en-US" sz="1600">
                <a:latin typeface="FrutigerNext LT Medium" panose="020B0603040504020204" pitchFamily="34" charset="0"/>
              </a:rPr>
              <a:pPr>
                <a:defRPr/>
              </a:pPr>
              <a:t>‹#›</a:t>
            </a:fld>
            <a:endParaRPr lang="zh-CN" altLang="en-US" sz="1600" dirty="0">
              <a:latin typeface="FrutigerNext LT Medium" panose="020B0603040504020204" pitchFamily="34" charset="0"/>
            </a:endParaRP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1079605" y="1043608"/>
            <a:ext cx="7658789" cy="571500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3617085" y="2555776"/>
            <a:ext cx="3143557" cy="4429125"/>
          </a:xfrm>
          <a:prstGeom prst="rect">
            <a:avLst/>
          </a:prstGeom>
        </p:spPr>
        <p:txBody>
          <a:bodyPr vert="horz"/>
          <a:lstStyle>
            <a:lvl1pPr algn="l">
              <a:spcAft>
                <a:spcPts val="2400"/>
              </a:spcAft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0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9233709" y="2627784"/>
            <a:ext cx="3143557" cy="4429125"/>
          </a:xfrm>
          <a:prstGeom prst="rect">
            <a:avLst/>
          </a:prstGeom>
        </p:spPr>
        <p:txBody>
          <a:bodyPr vert="horz"/>
          <a:lstStyle>
            <a:lvl1pPr algn="l">
              <a:spcAft>
                <a:spcPts val="2400"/>
              </a:spcAft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21662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6167438" y="4370388"/>
            <a:ext cx="3919537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6" name="Picture 3" descr="droppedImage.pdf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2634B876-614C-4ECE-AE6A-B08790A13DFE}" type="slidenum">
              <a:rPr lang="zh-CN" altLang="en-US" sz="1600">
                <a:latin typeface="Arial"/>
              </a:rPr>
              <a:pPr>
                <a:defRPr/>
              </a:pPr>
              <a:t>‹#›</a:t>
            </a:fld>
            <a:endParaRPr lang="zh-CN" altLang="en-US" sz="1600" dirty="0">
              <a:latin typeface="Arial"/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1284017" y="3714751"/>
            <a:ext cx="13818552" cy="4822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2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461533" y="4572000"/>
            <a:ext cx="5239262" cy="642938"/>
          </a:xfrm>
          <a:prstGeom prst="rect">
            <a:avLst/>
          </a:prstGeom>
        </p:spPr>
        <p:txBody>
          <a:bodyPr vert="horz"/>
          <a:lstStyle>
            <a:lvl1pPr>
              <a:defRPr sz="7200" b="1">
                <a:solidFill>
                  <a:srgbClr val="D80010"/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26983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droppedImage.pdf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A5C8370F-9F94-4ED0-B84D-03F7D37B4811}" type="slidenum">
              <a:rPr lang="zh-CN" altLang="en-US" sz="1600">
                <a:latin typeface="Arial"/>
              </a:rPr>
              <a:pPr>
                <a:defRPr/>
              </a:pPr>
              <a:t>‹#›</a:t>
            </a:fld>
            <a:endParaRPr lang="zh-CN" altLang="en-US" sz="1600" dirty="0">
              <a:latin typeface="Arial"/>
            </a:endParaRP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1360042" y="2071686"/>
            <a:ext cx="6287114" cy="5668665"/>
          </a:xfrm>
          <a:prstGeom prst="rect">
            <a:avLst/>
          </a:prstGeom>
        </p:spPr>
        <p:txBody>
          <a:bodyPr vert="horz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8301403" y="2071686"/>
            <a:ext cx="6668151" cy="2832257"/>
          </a:xfrm>
          <a:prstGeom prst="rect">
            <a:avLst/>
          </a:prstGeom>
        </p:spPr>
        <p:txBody>
          <a:bodyPr vert="horz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8301403" y="5005760"/>
            <a:ext cx="6668151" cy="2734592"/>
          </a:xfrm>
          <a:prstGeom prst="rect">
            <a:avLst/>
          </a:prstGeom>
        </p:spPr>
        <p:txBody>
          <a:bodyPr vert="horz"/>
          <a:lstStyle>
            <a:lvl1pPr algn="l"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1079606" y="683568"/>
            <a:ext cx="7734988" cy="571500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-254025" y="683568"/>
            <a:ext cx="1333630" cy="571500"/>
          </a:xfrm>
          <a:prstGeom prst="rect">
            <a:avLst/>
          </a:prstGeom>
        </p:spPr>
        <p:txBody>
          <a:bodyPr vert="horz"/>
          <a:lstStyle>
            <a:lvl1pPr algn="r">
              <a:spcAft>
                <a:spcPts val="2400"/>
              </a:spcAft>
              <a:defRPr sz="4000" b="1">
                <a:solidFill>
                  <a:srgbClr val="D80010"/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4211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Huawei_logo.psd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86588" y="2846388"/>
            <a:ext cx="17780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5"/>
          <p:cNvSpPr>
            <a:spLocks noChangeShapeType="1"/>
          </p:cNvSpPr>
          <p:nvPr userDrawn="1"/>
        </p:nvSpPr>
        <p:spPr bwMode="auto">
          <a:xfrm>
            <a:off x="6913563" y="5040313"/>
            <a:ext cx="1871662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1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7524750"/>
            <a:ext cx="2260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droppedImage.pdf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4000" y="8342313"/>
            <a:ext cx="16014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378744" y="5189537"/>
            <a:ext cx="13818552" cy="4822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37788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17" y="8775732"/>
            <a:ext cx="72771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93" y="395303"/>
            <a:ext cx="1651000" cy="38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812881" y="91505"/>
            <a:ext cx="14631829" cy="101194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733" b="1">
                <a:solidFill>
                  <a:srgbClr val="D8001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06867" y="8147057"/>
            <a:ext cx="3793437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2374" y="8128001"/>
            <a:ext cx="5148236" cy="486833"/>
          </a:xfrm>
          <a:prstGeom prst="rect">
            <a:avLst/>
          </a:prstGeom>
        </p:spPr>
        <p:txBody>
          <a:bodyPr lIns="91308" tIns="45666" rIns="91308" bIns="45666"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30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6"/>
          <p:cNvSpPr txBox="1">
            <a:spLocks noChangeArrowheads="1"/>
          </p:cNvSpPr>
          <p:nvPr/>
        </p:nvSpPr>
        <p:spPr bwMode="auto">
          <a:xfrm>
            <a:off x="-3498281" y="1764891"/>
            <a:ext cx="3498281" cy="54735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17058" tIns="58528" rIns="117058" bIns="58528">
            <a:spAutoFit/>
          </a:bodyPr>
          <a:lstStyle/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:40-47pt  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内部使用字体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FrutigerNext LT Medium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外部使用字体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 Arial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:35-47pt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黑体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细黑体</a:t>
            </a: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60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3376266" y="4399532"/>
            <a:ext cx="9577064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 sz="5065"/>
          </a:p>
        </p:txBody>
      </p:sp>
      <p:pic>
        <p:nvPicPr>
          <p:cNvPr id="6" name="Picture 1" descr="droppedImage.pd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12" y="8346201"/>
            <a:ext cx="15918976" cy="83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Huawei_logo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6597" y="6687118"/>
            <a:ext cx="1316352" cy="131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9"/>
          <p:cNvSpPr>
            <a:spLocks noGrp="1"/>
          </p:cNvSpPr>
          <p:nvPr>
            <p:ph type="title"/>
          </p:nvPr>
        </p:nvSpPr>
        <p:spPr>
          <a:xfrm>
            <a:off x="1635772" y="3324151"/>
            <a:ext cx="12444714" cy="952279"/>
          </a:xfrm>
          <a:prstGeom prst="rect">
            <a:avLst/>
          </a:prstGeom>
        </p:spPr>
        <p:txBody>
          <a:bodyPr/>
          <a:lstStyle>
            <a:lvl1pPr algn="ctr">
              <a:defRPr sz="6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248942" y="4572001"/>
            <a:ext cx="5759703" cy="1047508"/>
          </a:xfrm>
          <a:prstGeom prst="rect">
            <a:avLst/>
          </a:prstGeom>
        </p:spPr>
        <p:txBody>
          <a:bodyPr/>
          <a:lstStyle>
            <a:lvl1pPr algn="ctr">
              <a:buNone/>
              <a:defRPr sz="3200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8210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6"/>
          <p:cNvSpPr txBox="1">
            <a:spLocks noChangeArrowheads="1"/>
          </p:cNvSpPr>
          <p:nvPr/>
        </p:nvSpPr>
        <p:spPr bwMode="auto">
          <a:xfrm>
            <a:off x="-3498281" y="1764891"/>
            <a:ext cx="3498281" cy="54735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17058" tIns="58528" rIns="117058" bIns="58528">
            <a:spAutoFit/>
          </a:bodyPr>
          <a:lstStyle/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:40-47pt  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内部使用字体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FrutigerNext LT Medium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外部使用字体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 Arial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:35-47pt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黑体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细黑体</a:t>
            </a: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60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7383849" y="4939156"/>
            <a:ext cx="1481426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 sz="5065"/>
          </a:p>
        </p:txBody>
      </p:sp>
      <p:pic>
        <p:nvPicPr>
          <p:cNvPr id="4" name="Picture 1" descr="droppedImage.pd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58" y="8346201"/>
            <a:ext cx="15918976" cy="83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uawei_logo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707" y="2939370"/>
            <a:ext cx="1775594" cy="177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842" y="7520892"/>
            <a:ext cx="2209440" cy="50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799745" y="4943389"/>
            <a:ext cx="2772747" cy="7487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265" dirty="0">
                <a:solidFill>
                  <a:srgbClr val="000000">
                    <a:lumMod val="65000"/>
                    <a:lumOff val="35000"/>
                  </a:srgbClr>
                </a:solidFill>
              </a:rPr>
              <a:t>Thank You</a:t>
            </a:r>
            <a:endParaRPr lang="zh-CN" altLang="en-US" sz="4265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07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Huawei_logo.psd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11400" y="7785100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droppedImage.pdf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78900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176375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7938" y="8769350"/>
            <a:ext cx="6397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fld id="{A5C8370F-9F94-4ED0-B84D-03F7D37B4811}" type="slidenum">
              <a:rPr lang="zh-CN" altLang="en-US" sz="1600">
                <a:latin typeface="+mn-lt"/>
              </a:rPr>
              <a:pPr>
                <a:defRPr/>
              </a:pPr>
              <a:t>‹#›</a:t>
            </a:fld>
            <a:endParaRPr lang="zh-CN" altLang="en-US" sz="1600" dirty="0">
              <a:latin typeface="+mn-lt"/>
            </a:endParaRP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1360042" y="2071686"/>
            <a:ext cx="6287114" cy="5668665"/>
          </a:xfrm>
          <a:prstGeom prst="rect">
            <a:avLst/>
          </a:prstGeom>
        </p:spPr>
        <p:txBody>
          <a:bodyPr vert="horz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8301403" y="2071686"/>
            <a:ext cx="6668151" cy="2832257"/>
          </a:xfrm>
          <a:prstGeom prst="rect">
            <a:avLst/>
          </a:prstGeom>
        </p:spPr>
        <p:txBody>
          <a:bodyPr vert="horz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8301403" y="5005760"/>
            <a:ext cx="6668151" cy="2734592"/>
          </a:xfrm>
          <a:prstGeom prst="rect">
            <a:avLst/>
          </a:prstGeom>
        </p:spPr>
        <p:txBody>
          <a:bodyPr vert="horz"/>
          <a:lstStyle>
            <a:lvl1pPr algn="l"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1079606" y="683568"/>
            <a:ext cx="7734988" cy="571500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-254025" y="683568"/>
            <a:ext cx="1333630" cy="571500"/>
          </a:xfrm>
          <a:prstGeom prst="rect">
            <a:avLst/>
          </a:prstGeom>
        </p:spPr>
        <p:txBody>
          <a:bodyPr vert="horz"/>
          <a:lstStyle>
            <a:lvl1pPr algn="r">
              <a:spcAft>
                <a:spcPts val="2400"/>
              </a:spcAft>
              <a:defRPr sz="4000" b="1">
                <a:solidFill>
                  <a:srgbClr val="D80010"/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pedImage.pd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908" y="8775700"/>
            <a:ext cx="72771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6384" y="395288"/>
            <a:ext cx="165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-7928" y="8769367"/>
            <a:ext cx="639762" cy="369310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l" defTabSz="914180" hangingPunct="1">
              <a:defRPr/>
            </a:pPr>
            <a:fld id="{B3D2A3A4-4FAD-41A4-9638-9CFE303A61CC}" type="slidenum">
              <a:rPr lang="zh-CN" altLang="en-US" sz="1600">
                <a:solidFill>
                  <a:prstClr val="black"/>
                </a:solidFill>
                <a:latin typeface="FrutigerNext LT Medium" pitchFamily="34" charset="0"/>
                <a:ea typeface="宋体" pitchFamily="2" charset="-122"/>
              </a:rPr>
              <a:pPr algn="l" defTabSz="914180" hangingPunct="1">
                <a:defRPr/>
              </a:pPr>
              <a:t>‹#›</a:t>
            </a:fld>
            <a:endParaRPr lang="zh-CN" altLang="en-US" sz="1600" dirty="0">
              <a:solidFill>
                <a:prstClr val="black"/>
              </a:solidFill>
              <a:latin typeface="FrutigerNext LT Medium" pitchFamily="34" charset="0"/>
              <a:ea typeface="宋体" pitchFamily="2" charset="-122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  <a:prstGeom prst="rect">
            <a:avLst/>
          </a:prstGeom>
        </p:spPr>
        <p:txBody>
          <a:bodyPr vert="horz"/>
          <a:lstStyle>
            <a:lvl1pPr marL="0" indent="0" algn="l">
              <a:spcAft>
                <a:spcPts val="2400"/>
              </a:spcAft>
              <a:buNone/>
              <a:defRPr sz="3600" b="1">
                <a:solidFill>
                  <a:srgbClr val="D8001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5"/>
          </p:nvPr>
        </p:nvSpPr>
        <p:spPr>
          <a:xfrm>
            <a:off x="630840" y="1403351"/>
            <a:ext cx="12682189" cy="6381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18483" y="155510"/>
            <a:ext cx="480100" cy="1056117"/>
          </a:xfrm>
          <a:prstGeom prst="rect">
            <a:avLst/>
          </a:prstGeom>
          <a:solidFill>
            <a:srgbClr val="E03438"/>
          </a:solidFill>
          <a:ln>
            <a:noFill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l" defTabSz="1219170" hangingPunct="1">
              <a:buClr>
                <a:srgbClr val="CC9900"/>
              </a:buClr>
              <a:buFont typeface="Wingdings" pitchFamily="2" charset="2"/>
              <a:buChar char="n"/>
            </a:pPr>
            <a:endParaRPr lang="en-US" sz="2400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596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Huawei_logo.psd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86588" y="2846388"/>
            <a:ext cx="17780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5"/>
          <p:cNvSpPr>
            <a:spLocks noChangeShapeType="1"/>
          </p:cNvSpPr>
          <p:nvPr userDrawn="1"/>
        </p:nvSpPr>
        <p:spPr bwMode="auto">
          <a:xfrm>
            <a:off x="6913563" y="5040313"/>
            <a:ext cx="1871662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1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7524750"/>
            <a:ext cx="2260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droppedImage.pdf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4000" y="8342313"/>
            <a:ext cx="16014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378744" y="5189537"/>
            <a:ext cx="13818552" cy="4822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6"/>
          <p:cNvSpPr txBox="1">
            <a:spLocks noChangeArrowheads="1"/>
          </p:cNvSpPr>
          <p:nvPr/>
        </p:nvSpPr>
        <p:spPr bwMode="auto">
          <a:xfrm>
            <a:off x="-3498281" y="1764891"/>
            <a:ext cx="3498281" cy="54735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17058" tIns="58528" rIns="117058" bIns="58528">
            <a:spAutoFit/>
          </a:bodyPr>
          <a:lstStyle/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:40-47pt  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内部使用字体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FrutigerNext LT Medium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外部使用字体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 Arial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:35-47pt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黑体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细黑体</a:t>
            </a: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60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3376266" y="4399532"/>
            <a:ext cx="9577064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 sz="5065"/>
          </a:p>
        </p:txBody>
      </p:sp>
      <p:pic>
        <p:nvPicPr>
          <p:cNvPr id="6" name="Picture 1" descr="droppedImage.pd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12" y="8346201"/>
            <a:ext cx="15918976" cy="83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Huawei_logo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6597" y="6687118"/>
            <a:ext cx="1316352" cy="131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9"/>
          <p:cNvSpPr>
            <a:spLocks noGrp="1"/>
          </p:cNvSpPr>
          <p:nvPr>
            <p:ph type="title"/>
          </p:nvPr>
        </p:nvSpPr>
        <p:spPr>
          <a:xfrm>
            <a:off x="1635772" y="3324151"/>
            <a:ext cx="12444714" cy="952279"/>
          </a:xfrm>
          <a:prstGeom prst="rect">
            <a:avLst/>
          </a:prstGeom>
        </p:spPr>
        <p:txBody>
          <a:bodyPr/>
          <a:lstStyle>
            <a:lvl1pPr algn="ctr">
              <a:defRPr sz="6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248942" y="4572001"/>
            <a:ext cx="5759703" cy="1047508"/>
          </a:xfrm>
          <a:prstGeom prst="rect">
            <a:avLst/>
          </a:prstGeom>
        </p:spPr>
        <p:txBody>
          <a:bodyPr/>
          <a:lstStyle>
            <a:lvl1pPr algn="ctr">
              <a:buNone/>
              <a:defRPr sz="3200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anose="020B0603040504020204" pitchFamily="34" charset="0"/>
                <a:ea typeface="黑体" panose="02010609060101010101" pitchFamily="49" charset="-122"/>
                <a:cs typeface="FrutigerNext LT Medium" panose="020B0603040504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1986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6"/>
          <p:cNvSpPr txBox="1">
            <a:spLocks noChangeArrowheads="1"/>
          </p:cNvSpPr>
          <p:nvPr/>
        </p:nvSpPr>
        <p:spPr bwMode="auto">
          <a:xfrm>
            <a:off x="-3498281" y="1764891"/>
            <a:ext cx="3498281" cy="54735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17058" tIns="58528" rIns="117058" bIns="58528">
            <a:spAutoFit/>
          </a:bodyPr>
          <a:lstStyle/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:40-47pt  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内部使用字体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FrutigerNext LT Medium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外部使用字体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 Arial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:35-47pt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黑体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反白</a:t>
            </a:r>
          </a:p>
          <a:p>
            <a:pPr defTabSz="1169670">
              <a:lnSpc>
                <a:spcPct val="125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细黑体</a:t>
            </a: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defRPr/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defTabSz="116967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60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7383849" y="4939156"/>
            <a:ext cx="1481426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</a:ln>
        </p:spPr>
        <p:txBody>
          <a:bodyPr lIns="0" tIns="0" rIns="0" bIns="0" anchor="ctr"/>
          <a:lstStyle/>
          <a:p>
            <a:pPr>
              <a:defRPr/>
            </a:pPr>
            <a:endParaRPr lang="zh-CN" altLang="en-US" sz="5065"/>
          </a:p>
        </p:txBody>
      </p:sp>
      <p:pic>
        <p:nvPicPr>
          <p:cNvPr id="4" name="Picture 1" descr="droppedImage.pd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58" y="8346201"/>
            <a:ext cx="15918976" cy="83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uawei_logo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707" y="2939370"/>
            <a:ext cx="1775594" cy="177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842" y="7520892"/>
            <a:ext cx="2209440" cy="50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799745" y="4943389"/>
            <a:ext cx="2772747" cy="7487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2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zh-CN" altLang="en-US" sz="42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551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2753044" y="137651"/>
            <a:ext cx="11051508" cy="900634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1000"/>
                </a:schemeClr>
              </a:gs>
              <a:gs pos="38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3"/>
          </a:p>
        </p:txBody>
      </p:sp>
      <p:sp>
        <p:nvSpPr>
          <p:cNvPr id="4" name="椭圆 3"/>
          <p:cNvSpPr/>
          <p:nvPr userDrawn="1"/>
        </p:nvSpPr>
        <p:spPr>
          <a:xfrm rot="6006665">
            <a:off x="3699864" y="3658616"/>
            <a:ext cx="11049709" cy="900781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1000"/>
                </a:schemeClr>
              </a:gs>
              <a:gs pos="38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3"/>
          </a:p>
        </p:txBody>
      </p:sp>
      <p:sp>
        <p:nvSpPr>
          <p:cNvPr id="5" name="椭圆 4"/>
          <p:cNvSpPr/>
          <p:nvPr userDrawn="1"/>
        </p:nvSpPr>
        <p:spPr>
          <a:xfrm rot="5095045">
            <a:off x="-3778667" y="2003202"/>
            <a:ext cx="9281651" cy="900781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3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3"/>
          </a:p>
        </p:txBody>
      </p:sp>
      <p:sp>
        <p:nvSpPr>
          <p:cNvPr id="6" name="椭圆 5"/>
          <p:cNvSpPr/>
          <p:nvPr userDrawn="1"/>
        </p:nvSpPr>
        <p:spPr>
          <a:xfrm rot="18388546" flipH="1">
            <a:off x="10202399" y="-2268168"/>
            <a:ext cx="9281651" cy="900781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3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3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"/>
            <a:ext cx="16257587" cy="914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3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eform 6"/>
          <p:cNvSpPr>
            <a:spLocks/>
          </p:cNvSpPr>
          <p:nvPr userDrawn="1"/>
        </p:nvSpPr>
        <p:spPr bwMode="auto">
          <a:xfrm>
            <a:off x="11125507" y="1783165"/>
            <a:ext cx="5129965" cy="4582584"/>
          </a:xfrm>
          <a:custGeom>
            <a:avLst/>
            <a:gdLst>
              <a:gd name="T0" fmla="*/ 0 w 1208"/>
              <a:gd name="T1" fmla="*/ 1077 h 1077"/>
              <a:gd name="T2" fmla="*/ 375 w 1208"/>
              <a:gd name="T3" fmla="*/ 0 h 1077"/>
              <a:gd name="T4" fmla="*/ 1208 w 1208"/>
              <a:gd name="T5" fmla="*/ 0 h 1077"/>
              <a:gd name="T6" fmla="*/ 1208 w 1208"/>
              <a:gd name="T7" fmla="*/ 1077 h 1077"/>
              <a:gd name="T8" fmla="*/ 0 w 1208"/>
              <a:gd name="T9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1077">
                <a:moveTo>
                  <a:pt x="0" y="1077"/>
                </a:moveTo>
                <a:cubicBezTo>
                  <a:pt x="120" y="501"/>
                  <a:pt x="267" y="176"/>
                  <a:pt x="375" y="0"/>
                </a:cubicBezTo>
                <a:cubicBezTo>
                  <a:pt x="375" y="0"/>
                  <a:pt x="1208" y="0"/>
                  <a:pt x="1208" y="0"/>
                </a:cubicBezTo>
                <a:cubicBezTo>
                  <a:pt x="1208" y="1077"/>
                  <a:pt x="1208" y="1077"/>
                  <a:pt x="1208" y="1077"/>
                </a:cubicBezTo>
                <a:lnTo>
                  <a:pt x="0" y="1077"/>
                </a:lnTo>
                <a:close/>
              </a:path>
            </a:pathLst>
          </a:custGeom>
          <a:gradFill>
            <a:gsLst>
              <a:gs pos="15000">
                <a:schemeClr val="bg1">
                  <a:lumMod val="85000"/>
                </a:schemeClr>
              </a:gs>
              <a:gs pos="80000">
                <a:schemeClr val="bg1">
                  <a:lumMod val="65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l" defTabSz="1219170" hangingPunct="1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2400" b="1">
              <a:latin typeface="Arial" charset="0"/>
              <a:ea typeface="宋体" pitchFamily="2" charset="-122"/>
            </a:endParaRPr>
          </a:p>
        </p:txBody>
      </p:sp>
      <p:sp>
        <p:nvSpPr>
          <p:cNvPr id="110" name="Freeform 5"/>
          <p:cNvSpPr>
            <a:spLocks/>
          </p:cNvSpPr>
          <p:nvPr userDrawn="1"/>
        </p:nvSpPr>
        <p:spPr bwMode="auto">
          <a:xfrm>
            <a:off x="4232" y="1783165"/>
            <a:ext cx="11817544" cy="4582584"/>
          </a:xfrm>
          <a:custGeom>
            <a:avLst/>
            <a:gdLst>
              <a:gd name="T0" fmla="*/ 2484 w 2783"/>
              <a:gd name="T1" fmla="*/ 1077 h 1077"/>
              <a:gd name="T2" fmla="*/ 2783 w 2783"/>
              <a:gd name="T3" fmla="*/ 0 h 1077"/>
              <a:gd name="T4" fmla="*/ 0 w 2783"/>
              <a:gd name="T5" fmla="*/ 0 h 1077"/>
              <a:gd name="T6" fmla="*/ 0 w 2783"/>
              <a:gd name="T7" fmla="*/ 1077 h 1077"/>
              <a:gd name="T8" fmla="*/ 2484 w 2783"/>
              <a:gd name="T9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3" h="1077">
                <a:moveTo>
                  <a:pt x="2484" y="1077"/>
                </a:moveTo>
                <a:cubicBezTo>
                  <a:pt x="2695" y="564"/>
                  <a:pt x="2765" y="218"/>
                  <a:pt x="2783" y="0"/>
                </a:cubicBezTo>
                <a:cubicBezTo>
                  <a:pt x="2783" y="0"/>
                  <a:pt x="0" y="0"/>
                  <a:pt x="0" y="0"/>
                </a:cubicBezTo>
                <a:cubicBezTo>
                  <a:pt x="0" y="1077"/>
                  <a:pt x="0" y="1077"/>
                  <a:pt x="0" y="1077"/>
                </a:cubicBezTo>
                <a:cubicBezTo>
                  <a:pt x="0" y="1077"/>
                  <a:pt x="2484" y="1077"/>
                  <a:pt x="2484" y="1077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l" defTabSz="1219170" hangingPunct="1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2400" b="1">
              <a:latin typeface="Arial" charset="0"/>
              <a:ea typeface="宋体" pitchFamily="2" charset="-122"/>
            </a:endParaRPr>
          </a:p>
        </p:txBody>
      </p:sp>
      <p:sp>
        <p:nvSpPr>
          <p:cNvPr id="111" name="Text Box 7"/>
          <p:cNvSpPr txBox="1">
            <a:spLocks noChangeArrowheads="1"/>
          </p:cNvSpPr>
          <p:nvPr userDrawn="1"/>
        </p:nvSpPr>
        <p:spPr bwMode="auto">
          <a:xfrm>
            <a:off x="13138150" y="5526652"/>
            <a:ext cx="19068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1219170">
              <a:buClr>
                <a:srgbClr val="CC9900"/>
              </a:buClr>
              <a:buFont typeface="Wingdings" pitchFamily="2" charset="2"/>
              <a:buNone/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FrutigerNext LT Bold" pitchFamily="34" charset="0"/>
                <a:ea typeface="MS PGothic" pitchFamily="34" charset="-128"/>
              </a:rPr>
              <a:t>www.huawei.com</a:t>
            </a:r>
          </a:p>
        </p:txBody>
      </p:sp>
      <p:sp>
        <p:nvSpPr>
          <p:cNvPr id="68" name="Rectangle 86"/>
          <p:cNvSpPr>
            <a:spLocks noChangeArrowheads="1"/>
          </p:cNvSpPr>
          <p:nvPr userDrawn="1"/>
        </p:nvSpPr>
        <p:spPr bwMode="auto">
          <a:xfrm>
            <a:off x="13870389" y="7370235"/>
            <a:ext cx="1274026" cy="13313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1219170" hangingPunct="1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2400" b="1">
              <a:latin typeface="Arial" charset="0"/>
              <a:ea typeface="宋体" pitchFamily="2" charset="-122"/>
            </a:endParaRPr>
          </a:p>
        </p:txBody>
      </p:sp>
      <p:sp>
        <p:nvSpPr>
          <p:cNvPr id="150836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195735" y="2840581"/>
            <a:ext cx="9798572" cy="1960033"/>
          </a:xfrm>
        </p:spPr>
        <p:txBody>
          <a:bodyPr/>
          <a:lstStyle>
            <a:lvl1pPr>
              <a:defRPr sz="5333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0836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195735" y="5477933"/>
            <a:ext cx="9796456" cy="711200"/>
          </a:xfrm>
        </p:spPr>
        <p:txBody>
          <a:bodyPr anchor="ctr"/>
          <a:lstStyle>
            <a:lvl1pPr marL="0" indent="0">
              <a:buFontTx/>
              <a:buNone/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08366" name="Rectangle 14"/>
          <p:cNvSpPr>
            <a:spLocks noChangeArrowheads="1"/>
          </p:cNvSpPr>
          <p:nvPr userDrawn="1"/>
        </p:nvSpPr>
        <p:spPr bwMode="auto">
          <a:xfrm>
            <a:off x="-3280299" y="704851"/>
            <a:ext cx="3280299" cy="707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英文标题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:32-35pt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 R153 G0 B0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内部使用字体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en-US" altLang="zh-CN" sz="1600" dirty="0" err="1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FrutigerNext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 LT Medium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外部使用字体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 Arial</a:t>
            </a:r>
          </a:p>
          <a:p>
            <a:pPr marL="457189" indent="-457189" algn="r" defTabSz="1219170" hangingPunct="1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</a:pPr>
            <a:endParaRPr lang="en-US" altLang="zh-CN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中文标题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:30-32pt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 R153 G0 B0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字体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黑体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英文正文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:20-22pt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子目录 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(2-5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级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) :18pt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黑色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内部使用字体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en-US" altLang="zh-CN" sz="1600" dirty="0" err="1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FrutigerNext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 LT Regular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外部使用字体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 Arial</a:t>
            </a:r>
          </a:p>
          <a:p>
            <a:pPr marL="457189" indent="-457189" algn="r" defTabSz="1219170" hangingPunct="1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</a:pPr>
            <a:endParaRPr lang="en-US" altLang="zh-CN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中文正文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:18-20pt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子目录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(2-5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级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):18pt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黑色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字体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细黑体 </a:t>
            </a:r>
            <a:endParaRPr lang="zh-CN" altLang="en-US" sz="1600" dirty="0">
              <a:solidFill>
                <a:srgbClr val="080808"/>
              </a:solidFill>
              <a:latin typeface="Arial" charset="0"/>
              <a:ea typeface="华文细黑"/>
              <a:cs typeface="SimSun" pitchFamily="2" charset="-122"/>
            </a:endParaRPr>
          </a:p>
        </p:txBody>
      </p:sp>
      <p:sp>
        <p:nvSpPr>
          <p:cNvPr id="1508367" name="Rectangle 15"/>
          <p:cNvSpPr>
            <a:spLocks noChangeArrowheads="1"/>
          </p:cNvSpPr>
          <p:nvPr userDrawn="1"/>
        </p:nvSpPr>
        <p:spPr bwMode="auto">
          <a:xfrm>
            <a:off x="16479815" y="7259582"/>
            <a:ext cx="1635917" cy="430865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900" tIns="60949" rIns="121900" bIns="60949" anchor="ctr">
            <a:spAutoFit/>
          </a:bodyPr>
          <a:lstStyle/>
          <a:p>
            <a:pPr defTabSz="1170488" eaLnBrk="0"/>
            <a:endParaRPr lang="zh-CN" altLang="zh-CN" sz="2000">
              <a:latin typeface="FrutigerNext LT Regular"/>
            </a:endParaRPr>
          </a:p>
        </p:txBody>
      </p:sp>
      <p:grpSp>
        <p:nvGrpSpPr>
          <p:cNvPr id="2" name="Group 16"/>
          <p:cNvGrpSpPr>
            <a:grpSpLocks/>
          </p:cNvGrpSpPr>
          <p:nvPr userDrawn="1"/>
        </p:nvGrpSpPr>
        <p:grpSpPr bwMode="auto">
          <a:xfrm>
            <a:off x="16627945" y="7037918"/>
            <a:ext cx="1318469" cy="245533"/>
            <a:chOff x="6657" y="3492"/>
            <a:chExt cx="527" cy="121"/>
          </a:xfrm>
        </p:grpSpPr>
        <p:sp>
          <p:nvSpPr>
            <p:cNvPr id="1508369" name="Rectangle 17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0" name="Rectangle 18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1" name="Rectangle 19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2" name="Rectangle 20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3" name="Group 21"/>
          <p:cNvGrpSpPr>
            <a:grpSpLocks/>
          </p:cNvGrpSpPr>
          <p:nvPr userDrawn="1"/>
        </p:nvGrpSpPr>
        <p:grpSpPr bwMode="auto">
          <a:xfrm>
            <a:off x="16627945" y="8271948"/>
            <a:ext cx="1318469" cy="243417"/>
            <a:chOff x="6657" y="4103"/>
            <a:chExt cx="527" cy="121"/>
          </a:xfrm>
        </p:grpSpPr>
        <p:sp>
          <p:nvSpPr>
            <p:cNvPr id="1508374" name="Rectangle 22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5" name="Rectangle 23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6" name="Rectangle 24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77" name="Rectangle 25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4" name="Group 26"/>
          <p:cNvGrpSpPr>
            <a:grpSpLocks/>
          </p:cNvGrpSpPr>
          <p:nvPr userDrawn="1"/>
        </p:nvGrpSpPr>
        <p:grpSpPr bwMode="auto">
          <a:xfrm>
            <a:off x="16627945" y="8600017"/>
            <a:ext cx="1318469" cy="243416"/>
            <a:chOff x="6657" y="4266"/>
            <a:chExt cx="527" cy="121"/>
          </a:xfrm>
        </p:grpSpPr>
        <p:sp>
          <p:nvSpPr>
            <p:cNvPr id="1508379" name="Rectangle 27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0" name="Rectangle 28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1" name="Rectangle 29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2" name="Rectangle 30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5" name="Group 31"/>
          <p:cNvGrpSpPr>
            <a:grpSpLocks/>
          </p:cNvGrpSpPr>
          <p:nvPr userDrawn="1"/>
        </p:nvGrpSpPr>
        <p:grpSpPr bwMode="auto">
          <a:xfrm>
            <a:off x="16627945" y="7370248"/>
            <a:ext cx="1318469" cy="243417"/>
            <a:chOff x="6657" y="3656"/>
            <a:chExt cx="527" cy="121"/>
          </a:xfrm>
        </p:grpSpPr>
        <p:sp>
          <p:nvSpPr>
            <p:cNvPr id="1508384" name="Rectangle 32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5" name="Rectangle 33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6" name="Rectangle 34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87" name="Rectangle 35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6" name="Group 36"/>
          <p:cNvGrpSpPr>
            <a:grpSpLocks/>
          </p:cNvGrpSpPr>
          <p:nvPr userDrawn="1"/>
        </p:nvGrpSpPr>
        <p:grpSpPr bwMode="auto">
          <a:xfrm>
            <a:off x="16627945" y="7943851"/>
            <a:ext cx="1318469" cy="243416"/>
            <a:chOff x="6657" y="3941"/>
            <a:chExt cx="527" cy="121"/>
          </a:xfrm>
        </p:grpSpPr>
        <p:sp>
          <p:nvSpPr>
            <p:cNvPr id="1508389" name="Rectangle 37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0" name="Rectangle 38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1" name="Rectangle 39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2" name="Rectangle 40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7" name="Group 41"/>
          <p:cNvGrpSpPr>
            <a:grpSpLocks/>
          </p:cNvGrpSpPr>
          <p:nvPr userDrawn="1"/>
        </p:nvGrpSpPr>
        <p:grpSpPr bwMode="auto">
          <a:xfrm>
            <a:off x="16627945" y="8930217"/>
            <a:ext cx="1318469" cy="243416"/>
            <a:chOff x="6657" y="4430"/>
            <a:chExt cx="527" cy="121"/>
          </a:xfrm>
        </p:grpSpPr>
        <p:sp>
          <p:nvSpPr>
            <p:cNvPr id="1508394" name="Rectangle 42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5" name="Rectangle 43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6" name="Rectangle 44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397" name="Rectangle 45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8" name="Group 46"/>
          <p:cNvGrpSpPr>
            <a:grpSpLocks/>
          </p:cNvGrpSpPr>
          <p:nvPr userDrawn="1"/>
        </p:nvGrpSpPr>
        <p:grpSpPr bwMode="auto">
          <a:xfrm>
            <a:off x="16627945" y="6709834"/>
            <a:ext cx="1318469" cy="245533"/>
            <a:chOff x="6657" y="3329"/>
            <a:chExt cx="527" cy="122"/>
          </a:xfrm>
        </p:grpSpPr>
        <p:sp>
          <p:nvSpPr>
            <p:cNvPr id="1508399" name="Rectangle 47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0" name="Rectangle 48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1" name="Rectangle 49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2" name="Rectangle 50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9" name="Group 51"/>
          <p:cNvGrpSpPr>
            <a:grpSpLocks/>
          </p:cNvGrpSpPr>
          <p:nvPr userDrawn="1"/>
        </p:nvGrpSpPr>
        <p:grpSpPr bwMode="auto">
          <a:xfrm>
            <a:off x="16627945" y="6134114"/>
            <a:ext cx="1318469" cy="243417"/>
            <a:chOff x="6657" y="3043"/>
            <a:chExt cx="527" cy="121"/>
          </a:xfrm>
        </p:grpSpPr>
        <p:sp>
          <p:nvSpPr>
            <p:cNvPr id="1508404" name="Rectangle 52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5" name="Rectangle 53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6" name="Rectangle 54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07" name="Rectangle 55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0" name="Group 56"/>
          <p:cNvGrpSpPr>
            <a:grpSpLocks/>
          </p:cNvGrpSpPr>
          <p:nvPr userDrawn="1"/>
        </p:nvGrpSpPr>
        <p:grpSpPr bwMode="auto">
          <a:xfrm>
            <a:off x="16627945" y="5806017"/>
            <a:ext cx="1318469" cy="245533"/>
            <a:chOff x="6657" y="2881"/>
            <a:chExt cx="527" cy="121"/>
          </a:xfrm>
        </p:grpSpPr>
        <p:sp>
          <p:nvSpPr>
            <p:cNvPr id="1508409" name="Rectangle 57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10" name="Rectangle 58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11" name="Rectangle 59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08412" name="Rectangle 60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508413" name="Rectangle 61"/>
          <p:cNvSpPr>
            <a:spLocks noChangeArrowheads="1"/>
          </p:cNvSpPr>
          <p:nvPr userDrawn="1"/>
        </p:nvSpPr>
        <p:spPr bwMode="auto">
          <a:xfrm>
            <a:off x="16357061" y="3018371"/>
            <a:ext cx="1868712" cy="353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配色参考方案：</a:t>
            </a:r>
          </a:p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建议同一页面内不超过四种颜色，以下是９组配色方案，同一页面内只选择一组使用。</a:t>
            </a:r>
          </a:p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（仅供参考）</a:t>
            </a:r>
          </a:p>
        </p:txBody>
      </p:sp>
      <p:sp>
        <p:nvSpPr>
          <p:cNvPr id="1508414" name="Rectangle 62"/>
          <p:cNvSpPr>
            <a:spLocks noChangeArrowheads="1"/>
          </p:cNvSpPr>
          <p:nvPr userDrawn="1"/>
        </p:nvSpPr>
        <p:spPr bwMode="auto">
          <a:xfrm>
            <a:off x="16357061" y="-82546"/>
            <a:ext cx="1868712" cy="111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客户或者合作伙伴的标志放在右上角</a:t>
            </a:r>
            <a:r>
              <a:rPr lang="en-US" altLang="zh-CN" sz="160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.</a:t>
            </a:r>
          </a:p>
        </p:txBody>
      </p:sp>
      <p:sp>
        <p:nvSpPr>
          <p:cNvPr id="64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168215" y="639236"/>
            <a:ext cx="2167114" cy="28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867">
                <a:latin typeface="+mn-lt"/>
                <a:ea typeface="+mn-ea"/>
              </a:defRPr>
            </a:lvl1pPr>
          </a:lstStyle>
          <a:p>
            <a:pPr algn="l" defTabSz="1219170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ysClr val="windowText" lastClr="000000"/>
              </a:solidFill>
              <a:latin typeface="FrutigerNext LT Medium"/>
            </a:endParaRPr>
          </a:p>
        </p:txBody>
      </p:sp>
      <p:sp>
        <p:nvSpPr>
          <p:cNvPr id="113" name="Rectangle 13"/>
          <p:cNvSpPr>
            <a:spLocks noChangeArrowheads="1"/>
          </p:cNvSpPr>
          <p:nvPr userDrawn="1"/>
        </p:nvSpPr>
        <p:spPr bwMode="auto">
          <a:xfrm>
            <a:off x="13540231" y="635000"/>
            <a:ext cx="1822154" cy="28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 defTabSz="1045607" eaLnBrk="0"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867" b="1" dirty="0">
                <a:solidFill>
                  <a:srgbClr val="666666"/>
                </a:solidFill>
                <a:latin typeface="FrutigerNext LT Bold" pitchFamily="34" charset="0"/>
                <a:ea typeface="ＭＳ Ｐゴシック" pitchFamily="34" charset="-128"/>
              </a:rPr>
              <a:t>Security Level: </a:t>
            </a:r>
          </a:p>
        </p:txBody>
      </p:sp>
      <p:sp>
        <p:nvSpPr>
          <p:cNvPr id="114" name="Text Box 5"/>
          <p:cNvSpPr txBox="1">
            <a:spLocks noChangeArrowheads="1"/>
          </p:cNvSpPr>
          <p:nvPr userDrawn="1"/>
        </p:nvSpPr>
        <p:spPr bwMode="auto">
          <a:xfrm>
            <a:off x="1168211" y="8307918"/>
            <a:ext cx="3907095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1219170">
              <a:buClr>
                <a:srgbClr val="CC9900"/>
              </a:buClr>
              <a:buFont typeface="Wingdings" pitchFamily="2" charset="2"/>
              <a:buNone/>
              <a:defRPr/>
            </a:pPr>
            <a:r>
              <a:rPr lang="en-US" altLang="zh-CN" sz="1867" b="1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15" name="Picture 77" descr="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45499" y="7595764"/>
            <a:ext cx="941764" cy="93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082137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900" r:id="rId6"/>
    <p:sldLayoutId id="2147483901" r:id="rId7"/>
    <p:sldLayoutId id="2147483921" r:id="rId8"/>
  </p:sldLayoutIdLst>
  <p:hf hdr="0" ftr="0" dt="0"/>
  <p:txStyles>
    <p:titleStyle>
      <a:lvl1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Gill Sans" pitchFamily="-109" charset="0"/>
        </a:defRPr>
      </a:lvl1pPr>
      <a:lvl2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2pPr>
      <a:lvl3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3pPr>
      <a:lvl4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4pPr>
      <a:lvl5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5pPr>
      <a:lvl6pPr marL="4572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6pPr>
      <a:lvl7pPr marL="9144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7pPr>
      <a:lvl8pPr marL="13716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8pPr>
      <a:lvl9pPr marL="18288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9pPr>
    </p:titleStyle>
    <p:bodyStyle>
      <a:lvl1pPr marL="342900" indent="-3429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+mn-ea"/>
          <a:cs typeface="+mn-cs"/>
          <a:sym typeface="Gill Sans" pitchFamily="-109" charset="0"/>
        </a:defRPr>
      </a:lvl1pPr>
      <a:lvl2pPr marL="742950" indent="-28575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2pPr>
      <a:lvl3pPr marL="11430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3pPr>
      <a:lvl4pPr marL="16002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4pPr>
      <a:lvl5pPr marL="20574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5pPr>
      <a:lvl6pPr marL="4572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6pPr>
      <a:lvl7pPr marL="9144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7pPr>
      <a:lvl8pPr marL="13716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8pPr>
      <a:lvl9pPr marL="18288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104" descr="PPT胶片内页元素-16比9-内页灰条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8299451"/>
            <a:ext cx="16251239" cy="84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01" descr="图片3副本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096" y="8523832"/>
            <a:ext cx="1726919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 Box 8"/>
          <p:cNvSpPr txBox="1">
            <a:spLocks noChangeArrowheads="1"/>
          </p:cNvSpPr>
          <p:nvPr userDrawn="1"/>
        </p:nvSpPr>
        <p:spPr bwMode="auto">
          <a:xfrm>
            <a:off x="1168210" y="8669877"/>
            <a:ext cx="33753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106819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defRPr/>
            </a:pPr>
            <a:r>
              <a:rPr lang="en-US" altLang="zh-CN" sz="160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71" name="Rectangle 5"/>
          <p:cNvSpPr>
            <a:spLocks noChangeArrowheads="1"/>
          </p:cNvSpPr>
          <p:nvPr userDrawn="1"/>
        </p:nvSpPr>
        <p:spPr bwMode="auto">
          <a:xfrm>
            <a:off x="11309640" y="8669877"/>
            <a:ext cx="3728960" cy="6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defTabSz="1219170" eaLnBrk="0">
              <a:lnSpc>
                <a:spcPct val="85000"/>
              </a:lnSpc>
            </a:pPr>
            <a:r>
              <a:rPr lang="de-DE" altLang="zh-CN" sz="1600" dirty="0">
                <a:latin typeface="FrutigerNext LT Bold" pitchFamily="34" charset="0"/>
                <a:ea typeface="ＭＳ Ｐゴシック" pitchFamily="34" charset="-128"/>
              </a:rPr>
              <a:t>Page </a:t>
            </a:r>
            <a:fld id="{D186A68E-6AAB-4CA5-B401-16AD87CA962D}" type="slidenum">
              <a:rPr lang="de-DE" altLang="zh-CN" sz="1600">
                <a:latin typeface="FrutigerNext LT Bold" pitchFamily="34" charset="0"/>
                <a:ea typeface="ＭＳ Ｐゴシック" pitchFamily="34" charset="-128"/>
              </a:rPr>
              <a:pPr algn="l" defTabSz="1219170" eaLnBrk="0">
                <a:lnSpc>
                  <a:spcPct val="85000"/>
                </a:lnSpc>
              </a:pPr>
              <a:t>‹#›</a:t>
            </a:fld>
            <a:endParaRPr lang="en-GB" altLang="zh-CN" sz="1600" dirty="0">
              <a:latin typeface="FrutigerNext LT Bold" pitchFamily="34" charset="0"/>
              <a:ea typeface="ＭＳ Ｐゴシック" pitchFamily="34" charset="-128"/>
            </a:endParaRPr>
          </a:p>
        </p:txBody>
      </p:sp>
      <p:sp>
        <p:nvSpPr>
          <p:cNvPr id="1470552" name="Rectangle 88"/>
          <p:cNvSpPr>
            <a:spLocks noGrp="1" noChangeArrowheads="1"/>
          </p:cNvSpPr>
          <p:nvPr>
            <p:ph type="title"/>
          </p:nvPr>
        </p:nvSpPr>
        <p:spPr bwMode="auto">
          <a:xfrm>
            <a:off x="1041236" y="366184"/>
            <a:ext cx="14632252" cy="15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70553" name="Rectangle 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1236" y="2133606"/>
            <a:ext cx="14632252" cy="60346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70602" name="Rectangle 138"/>
          <p:cNvSpPr>
            <a:spLocks noChangeArrowheads="1"/>
          </p:cNvSpPr>
          <p:nvPr/>
        </p:nvSpPr>
        <p:spPr bwMode="auto">
          <a:xfrm>
            <a:off x="-3280299" y="704851"/>
            <a:ext cx="3280299" cy="707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英文标题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:32-35pt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 R153 G0 B0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内部使用字体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en-US" altLang="zh-CN" sz="1600" dirty="0" err="1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FrutigerNext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 LT Medium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外部使用字体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 Arial</a:t>
            </a:r>
          </a:p>
          <a:p>
            <a:pPr marL="457189" indent="-457189" algn="r" defTabSz="1219170" hangingPunct="1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</a:pPr>
            <a:endParaRPr lang="en-US" altLang="zh-CN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中文标题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:30-32pt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 R153 G0 B0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字体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黑体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endParaRPr lang="zh-CN" altLang="en-US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英文正文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:20-22pt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子目录 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(2-5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级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) :18pt 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黑色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内部使用字体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en-US" altLang="zh-CN" sz="1600" dirty="0" err="1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FrutigerNext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 LT Regular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外部使用字体 </a:t>
            </a:r>
            <a:r>
              <a:rPr lang="en-US" altLang="zh-CN" sz="1600" dirty="0">
                <a:solidFill>
                  <a:srgbClr val="F8F8F8"/>
                </a:solidFill>
                <a:latin typeface="FrutigerNext LT Medium" pitchFamily="34" charset="0"/>
                <a:ea typeface="华文细黑"/>
                <a:cs typeface="SimSun" pitchFamily="2" charset="-122"/>
              </a:rPr>
              <a:t>: Arial</a:t>
            </a:r>
          </a:p>
          <a:p>
            <a:pPr marL="457189" indent="-457189" algn="r" defTabSz="1219170" hangingPunct="1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</a:pPr>
            <a:endParaRPr lang="en-US" altLang="zh-CN" sz="1600" dirty="0">
              <a:solidFill>
                <a:srgbClr val="F8F8F8"/>
              </a:solidFill>
              <a:latin typeface="Arial" charset="0"/>
              <a:ea typeface="华文细黑"/>
              <a:cs typeface="SimSun" pitchFamily="2" charset="-122"/>
            </a:endParaRP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中文正文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:18-20pt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子目录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(2-5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级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):18pt 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颜色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黑色</a:t>
            </a:r>
          </a:p>
          <a:p>
            <a:pPr marL="457189" indent="-457189" algn="r" defTabSz="1219170" hangingPunct="1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字体</a:t>
            </a:r>
            <a:r>
              <a:rPr lang="en-US" altLang="zh-CN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:</a:t>
            </a:r>
            <a:r>
              <a:rPr lang="zh-CN" altLang="en-US" sz="1600" dirty="0">
                <a:solidFill>
                  <a:srgbClr val="F8F8F8"/>
                </a:solidFill>
                <a:latin typeface="Arial" charset="0"/>
                <a:ea typeface="华文细黑"/>
                <a:cs typeface="SimSun" pitchFamily="2" charset="-122"/>
              </a:rPr>
              <a:t>细黑体 </a:t>
            </a:r>
            <a:endParaRPr lang="zh-CN" altLang="en-US" sz="1600" dirty="0">
              <a:solidFill>
                <a:srgbClr val="080808"/>
              </a:solidFill>
              <a:latin typeface="Arial" charset="0"/>
              <a:ea typeface="华文细黑"/>
              <a:cs typeface="SimSun" pitchFamily="2" charset="-122"/>
            </a:endParaRPr>
          </a:p>
        </p:txBody>
      </p:sp>
      <p:sp>
        <p:nvSpPr>
          <p:cNvPr id="1470603" name="Rectangle 139"/>
          <p:cNvSpPr>
            <a:spLocks noChangeArrowheads="1"/>
          </p:cNvSpPr>
          <p:nvPr/>
        </p:nvSpPr>
        <p:spPr bwMode="auto">
          <a:xfrm>
            <a:off x="16479815" y="7259582"/>
            <a:ext cx="1635917" cy="430865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900" tIns="60949" rIns="121900" bIns="60949" anchor="ctr">
            <a:spAutoFit/>
          </a:bodyPr>
          <a:lstStyle/>
          <a:p>
            <a:pPr defTabSz="1170488" eaLnBrk="0"/>
            <a:endParaRPr lang="zh-CN" altLang="zh-CN" sz="2000">
              <a:latin typeface="FrutigerNext LT Regular"/>
            </a:endParaRPr>
          </a:p>
        </p:txBody>
      </p:sp>
      <p:grpSp>
        <p:nvGrpSpPr>
          <p:cNvPr id="2" name="Group 140"/>
          <p:cNvGrpSpPr>
            <a:grpSpLocks/>
          </p:cNvGrpSpPr>
          <p:nvPr/>
        </p:nvGrpSpPr>
        <p:grpSpPr bwMode="auto">
          <a:xfrm>
            <a:off x="16627945" y="7037918"/>
            <a:ext cx="1318469" cy="245533"/>
            <a:chOff x="6657" y="3492"/>
            <a:chExt cx="527" cy="121"/>
          </a:xfrm>
        </p:grpSpPr>
        <p:sp>
          <p:nvSpPr>
            <p:cNvPr id="1470605" name="Rectangle 141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06" name="Rectangle 142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07" name="Rectangle 143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08" name="Rectangle 144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3" name="Group 145"/>
          <p:cNvGrpSpPr>
            <a:grpSpLocks/>
          </p:cNvGrpSpPr>
          <p:nvPr userDrawn="1"/>
        </p:nvGrpSpPr>
        <p:grpSpPr bwMode="auto">
          <a:xfrm>
            <a:off x="16627945" y="8271948"/>
            <a:ext cx="1318469" cy="243417"/>
            <a:chOff x="6657" y="4103"/>
            <a:chExt cx="527" cy="121"/>
          </a:xfrm>
        </p:grpSpPr>
        <p:sp>
          <p:nvSpPr>
            <p:cNvPr id="1470610" name="Rectangle 146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1" name="Rectangle 147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2" name="Rectangle 148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3" name="Rectangle 149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16627945" y="8600017"/>
            <a:ext cx="1318469" cy="243416"/>
            <a:chOff x="6657" y="4266"/>
            <a:chExt cx="527" cy="121"/>
          </a:xfrm>
        </p:grpSpPr>
        <p:sp>
          <p:nvSpPr>
            <p:cNvPr id="1470615" name="Rectangle 151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6" name="Rectangle 152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7" name="Rectangle 153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18" name="Rectangle 154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5" name="Group 155"/>
          <p:cNvGrpSpPr>
            <a:grpSpLocks/>
          </p:cNvGrpSpPr>
          <p:nvPr/>
        </p:nvGrpSpPr>
        <p:grpSpPr bwMode="auto">
          <a:xfrm>
            <a:off x="16627945" y="7370248"/>
            <a:ext cx="1318469" cy="243417"/>
            <a:chOff x="6657" y="3656"/>
            <a:chExt cx="527" cy="121"/>
          </a:xfrm>
        </p:grpSpPr>
        <p:sp>
          <p:nvSpPr>
            <p:cNvPr id="1470620" name="Rectangle 156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1" name="Rectangle 157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2" name="Rectangle 158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3" name="Rectangle 159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6" name="Group 160"/>
          <p:cNvGrpSpPr>
            <a:grpSpLocks/>
          </p:cNvGrpSpPr>
          <p:nvPr userDrawn="1"/>
        </p:nvGrpSpPr>
        <p:grpSpPr bwMode="auto">
          <a:xfrm>
            <a:off x="16627945" y="7943851"/>
            <a:ext cx="1318469" cy="243416"/>
            <a:chOff x="6657" y="3941"/>
            <a:chExt cx="527" cy="121"/>
          </a:xfrm>
        </p:grpSpPr>
        <p:sp>
          <p:nvSpPr>
            <p:cNvPr id="1470625" name="Rectangle 161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6" name="Rectangle 162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7" name="Rectangle 163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28" name="Rectangle 164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7" name="Group 165"/>
          <p:cNvGrpSpPr>
            <a:grpSpLocks/>
          </p:cNvGrpSpPr>
          <p:nvPr userDrawn="1"/>
        </p:nvGrpSpPr>
        <p:grpSpPr bwMode="auto">
          <a:xfrm>
            <a:off x="16627945" y="8930217"/>
            <a:ext cx="1318469" cy="243416"/>
            <a:chOff x="6657" y="4430"/>
            <a:chExt cx="527" cy="121"/>
          </a:xfrm>
        </p:grpSpPr>
        <p:sp>
          <p:nvSpPr>
            <p:cNvPr id="1470630" name="Rectangle 166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1" name="Rectangle 167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2" name="Rectangle 168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3" name="Rectangle 169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8" name="Group 170"/>
          <p:cNvGrpSpPr>
            <a:grpSpLocks/>
          </p:cNvGrpSpPr>
          <p:nvPr/>
        </p:nvGrpSpPr>
        <p:grpSpPr bwMode="auto">
          <a:xfrm>
            <a:off x="16627945" y="6709834"/>
            <a:ext cx="1318469" cy="245533"/>
            <a:chOff x="6657" y="3329"/>
            <a:chExt cx="527" cy="122"/>
          </a:xfrm>
        </p:grpSpPr>
        <p:sp>
          <p:nvSpPr>
            <p:cNvPr id="1470635" name="Rectangle 171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6" name="Rectangle 172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7" name="Rectangle 173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38" name="Rectangle 174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9" name="Group 175"/>
          <p:cNvGrpSpPr>
            <a:grpSpLocks/>
          </p:cNvGrpSpPr>
          <p:nvPr/>
        </p:nvGrpSpPr>
        <p:grpSpPr bwMode="auto">
          <a:xfrm>
            <a:off x="16627945" y="6134114"/>
            <a:ext cx="1318469" cy="243417"/>
            <a:chOff x="6657" y="3043"/>
            <a:chExt cx="527" cy="121"/>
          </a:xfrm>
        </p:grpSpPr>
        <p:sp>
          <p:nvSpPr>
            <p:cNvPr id="1470640" name="Rectangle 176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1" name="Rectangle 177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2" name="Rectangle 178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3" name="Rectangle 179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0" name="Group 180"/>
          <p:cNvGrpSpPr>
            <a:grpSpLocks/>
          </p:cNvGrpSpPr>
          <p:nvPr/>
        </p:nvGrpSpPr>
        <p:grpSpPr bwMode="auto">
          <a:xfrm>
            <a:off x="16627945" y="5806017"/>
            <a:ext cx="1318469" cy="245533"/>
            <a:chOff x="6657" y="2881"/>
            <a:chExt cx="527" cy="121"/>
          </a:xfrm>
        </p:grpSpPr>
        <p:sp>
          <p:nvSpPr>
            <p:cNvPr id="1470645" name="Rectangle 181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6" name="Rectangle 182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7" name="Rectangle 183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70648" name="Rectangle 184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defTabSz="1219170" hangingPunct="1"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2400" b="1"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470649" name="Rectangle 185"/>
          <p:cNvSpPr>
            <a:spLocks noChangeArrowheads="1"/>
          </p:cNvSpPr>
          <p:nvPr/>
        </p:nvSpPr>
        <p:spPr bwMode="auto">
          <a:xfrm>
            <a:off x="16357061" y="3018371"/>
            <a:ext cx="1868712" cy="353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配色参考方案：</a:t>
            </a:r>
          </a:p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建议同一页面内不超过四种颜色，以下是９组配色方案，同一页面内只选择一组使用。</a:t>
            </a:r>
          </a:p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 dirty="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（仅供参考）</a:t>
            </a:r>
          </a:p>
        </p:txBody>
      </p:sp>
      <p:sp>
        <p:nvSpPr>
          <p:cNvPr id="1470650" name="Rectangle 186"/>
          <p:cNvSpPr>
            <a:spLocks noChangeArrowheads="1"/>
          </p:cNvSpPr>
          <p:nvPr/>
        </p:nvSpPr>
        <p:spPr bwMode="auto">
          <a:xfrm>
            <a:off x="16357061" y="-82546"/>
            <a:ext cx="1868712" cy="111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7064" tIns="58533" rIns="117064" bIns="58533"/>
          <a:lstStyle/>
          <a:p>
            <a:pPr marL="457189" indent="-457189" algn="l" defTabSz="1219170" hangingPunct="1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160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客户或者合作伙伴的标志放在右上角</a:t>
            </a:r>
            <a:r>
              <a:rPr lang="en-US" altLang="zh-CN" sz="1600">
                <a:solidFill>
                  <a:srgbClr val="F8F8F8"/>
                </a:solidFill>
                <a:latin typeface="华文细黑" pitchFamily="2" charset="-122"/>
                <a:ea typeface="华文细黑"/>
                <a:cs typeface="SimSun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792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transition/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667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343510" y="433920"/>
            <a:ext cx="13570570" cy="116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3510" y="2171702"/>
            <a:ext cx="13570570" cy="559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23405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09585" indent="-60958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l"/>
        <a:defRPr sz="2667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106677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676358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Char char="•"/>
        <a:defRPr sz="2133">
          <a:solidFill>
            <a:schemeClr val="tx1"/>
          </a:solidFill>
          <a:latin typeface="+mn-lt"/>
          <a:ea typeface="+mn-ea"/>
          <a:cs typeface="+mn-cs"/>
        </a:defRPr>
      </a:lvl3pPr>
      <a:lvl4pPr marL="228594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67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343510" y="433920"/>
            <a:ext cx="13570570" cy="116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3510" y="2171702"/>
            <a:ext cx="13570570" cy="559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84408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09585" indent="-60958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l"/>
        <a:defRPr sz="2667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106677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676358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Char char="•"/>
        <a:defRPr sz="2133">
          <a:solidFill>
            <a:schemeClr val="tx1"/>
          </a:solidFill>
          <a:latin typeface="+mn-lt"/>
          <a:ea typeface="+mn-ea"/>
          <a:cs typeface="+mn-cs"/>
        </a:defRPr>
      </a:lvl3pPr>
      <a:lvl4pPr marL="228594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67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9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300157"/>
            <a:ext cx="16268878" cy="8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" name="Text Box 8"/>
          <p:cNvSpPr txBox="1">
            <a:spLocks noChangeArrowheads="1"/>
          </p:cNvSpPr>
          <p:nvPr/>
        </p:nvSpPr>
        <p:spPr bwMode="auto">
          <a:xfrm>
            <a:off x="1343510" y="8602136"/>
            <a:ext cx="3958578" cy="28732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142425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defRPr/>
            </a:pPr>
            <a:r>
              <a:rPr lang="en-US" altLang="zh-CN" sz="1867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244" name="Picture 9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0570" y="8514646"/>
            <a:ext cx="1854382" cy="44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343510" y="434623"/>
            <a:ext cx="13570570" cy="116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3510" y="2173113"/>
            <a:ext cx="13570570" cy="55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3471672" y="922868"/>
            <a:ext cx="3279743" cy="982135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42443" tIns="71223" rIns="142443" bIns="71223">
            <a:spAutoFit/>
          </a:bodyPr>
          <a:lstStyle/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:32-35pt  </a:t>
            </a: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 LT Medium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609570" indent="-609570" algn="r" defTabSz="1219170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:30-32pt  </a:t>
            </a: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:20-22pt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:18pt  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 LT Regular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609570" indent="-609570" algn="r" defTabSz="1219170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:18-20pt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):18pt </a:t>
            </a: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609570" indent="-609570" algn="r" defTabSz="1219170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956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rPr>
              <a:t> </a:t>
            </a:r>
          </a:p>
        </p:txBody>
      </p:sp>
      <p:grpSp>
        <p:nvGrpSpPr>
          <p:cNvPr id="10248" name="Group 16"/>
          <p:cNvGrpSpPr>
            <a:grpSpLocks/>
          </p:cNvGrpSpPr>
          <p:nvPr/>
        </p:nvGrpSpPr>
        <p:grpSpPr bwMode="auto">
          <a:xfrm>
            <a:off x="16579355" y="4682069"/>
            <a:ext cx="1634228" cy="4298244"/>
            <a:chOff x="5839" y="2251"/>
            <a:chExt cx="579" cy="2031"/>
          </a:xfrm>
        </p:grpSpPr>
        <p:sp>
          <p:nvSpPr>
            <p:cNvPr id="10253" name="Rectangle 17"/>
            <p:cNvSpPr>
              <a:spLocks noChangeArrowheads="1"/>
            </p:cNvSpPr>
            <p:nvPr userDrawn="1"/>
          </p:nvSpPr>
          <p:spPr bwMode="auto">
            <a:xfrm>
              <a:off x="5839" y="3149"/>
              <a:ext cx="579" cy="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91425" tIns="45712" rIns="91425" bIns="45712" anchor="ctr">
              <a:spAutoFit/>
            </a:bodyPr>
            <a:lstStyle/>
            <a:p>
              <a:pPr algn="l" defTabSz="1219170" hangingPunct="1">
                <a:defRPr/>
              </a:pPr>
              <a:endParaRPr lang="zh-CN" altLang="en-US" sz="2400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254" name="Group 18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0315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6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7" name="Rectangle 21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8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5" name="Group 23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0311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2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3" name="Rectangle 26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4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6" name="Group 28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0307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8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9" name="Rectangle 31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0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7" name="Group 33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0303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4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5" name="Rectangle 36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6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8" name="Group 38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0299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0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1" name="Rectangle 41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2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59" name="Group 43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0295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6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7" name="Rectangle 46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8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0" name="Group 48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0291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2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3" name="Rectangle 51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4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1" name="Group 53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0287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6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8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6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9" name="Rectangle 56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6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0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2" name="Group 58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0283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6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4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6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5" name="Rectangle 61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6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6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3" name="Group 63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279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6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0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6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1" name="Rectangle 66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6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2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4" name="Group 68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275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010" y="38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6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6126" y="38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7" name="Rectangle 71"/>
              <p:cNvSpPr>
                <a:spLocks noChangeArrowheads="1"/>
              </p:cNvSpPr>
              <p:nvPr userDrawn="1"/>
            </p:nvSpPr>
            <p:spPr bwMode="auto">
              <a:xfrm flipV="1">
                <a:off x="6242" y="38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8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5893" y="3885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5" name="Group 73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271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2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3" name="Rectangle 76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4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66" name="Group 78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10267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8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9" name="Rectangle 81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0" name="Rectangle 82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algn="l" defTabSz="1219170" hangingPunct="1">
                  <a:defRPr/>
                </a:pPr>
                <a:endParaRPr lang="zh-CN" altLang="en-US" sz="2400"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16449520" y="1789290"/>
            <a:ext cx="2119696" cy="30935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42443" tIns="71223" rIns="142443" bIns="71223">
            <a:spAutoFit/>
          </a:bodyPr>
          <a:lstStyle/>
          <a:p>
            <a:pPr algn="l" defTabSz="1219170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algn="l" defTabSz="1219170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16449519" y="11289"/>
            <a:ext cx="1992684" cy="12274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42443" tIns="71223" rIns="142443" bIns="71223">
            <a:spAutoFit/>
          </a:bodyPr>
          <a:lstStyle/>
          <a:p>
            <a:pPr algn="l" defTabSz="1219170" hangingPunct="1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956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956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9" name="Rectangle 21"/>
          <p:cNvSpPr>
            <a:spLocks noChangeArrowheads="1"/>
          </p:cNvSpPr>
          <p:nvPr/>
        </p:nvSpPr>
        <p:spPr bwMode="auto">
          <a:xfrm>
            <a:off x="6731660" y="8621892"/>
            <a:ext cx="2400274" cy="287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42368" tIns="0" rIns="142368" bIns="0">
            <a:spAutoFit/>
          </a:bodyPr>
          <a:lstStyle/>
          <a:p>
            <a:pPr algn="l" defTabSz="1425152" eaLnBrk="0">
              <a:defRPr/>
            </a:pPr>
            <a:r>
              <a:rPr lang="en-US" altLang="zh-CN" sz="1867" dirty="0">
                <a:latin typeface="FrutigerNext LT Medium"/>
                <a:ea typeface="华文细黑"/>
              </a:rPr>
              <a:t>Huawei Confidential</a:t>
            </a:r>
          </a:p>
        </p:txBody>
      </p:sp>
      <p:sp>
        <p:nvSpPr>
          <p:cNvPr id="81" name="Rectangle 5"/>
          <p:cNvSpPr>
            <a:spLocks noChangeArrowheads="1"/>
          </p:cNvSpPr>
          <p:nvPr/>
        </p:nvSpPr>
        <p:spPr bwMode="auto">
          <a:xfrm>
            <a:off x="11309751" y="8652935"/>
            <a:ext cx="3206357" cy="49106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algn="l" defTabSz="1219170" eaLnBrk="0">
              <a:lnSpc>
                <a:spcPct val="85000"/>
              </a:lnSpc>
              <a:defRPr/>
            </a:pPr>
            <a:r>
              <a:rPr lang="de-DE" altLang="zh-CN" sz="1867" dirty="0">
                <a:latin typeface="FrutigerNext LT Bold" pitchFamily="34" charset="0"/>
              </a:rPr>
              <a:t> </a:t>
            </a:r>
            <a:fld id="{EB73D411-8F9D-41B0-936B-595AD4A979FC}" type="slidenum">
              <a:rPr lang="de-DE" altLang="zh-CN" sz="1867">
                <a:latin typeface="FrutigerNext LT Bold" pitchFamily="34" charset="0"/>
              </a:rPr>
              <a:pPr algn="l" defTabSz="1219170" eaLnBrk="0">
                <a:lnSpc>
                  <a:spcPct val="85000"/>
                </a:lnSpc>
                <a:defRPr/>
              </a:pPr>
              <a:t>‹#›</a:t>
            </a:fld>
            <a:endParaRPr lang="en-GB" altLang="zh-CN" sz="1867" dirty="0">
              <a:latin typeface="FrutigerNext L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11276"/>
      </p:ext>
    </p:extLst>
  </p:cSld>
  <p:clrMap bg1="lt1" tx1="dk1" bg2="lt2" tx2="dk2" accent1="accent1" accent2="accent2" accent3="accent3" accent4="accent4" accent5="accent5" accent6="accent6" hlink="hlink" folHlink="folHlink"/>
  <p:transition advClick="0" advTm="8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812760" algn="l" rtl="0" eaLnBrk="1" fontAlgn="base" hangingPunct="1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625519" algn="l" rtl="0" eaLnBrk="1" fontAlgn="base" hangingPunct="1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2438278" algn="l" rtl="0" eaLnBrk="1" fontAlgn="base" hangingPunct="1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3251037" algn="l" rtl="0" eaLnBrk="1" fontAlgn="base" hangingPunct="1">
        <a:spcBef>
          <a:spcPct val="0"/>
        </a:spcBef>
        <a:spcAft>
          <a:spcPct val="0"/>
        </a:spcAft>
        <a:defRPr sz="568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09570" indent="-60957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1320734" indent="-50797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133">
          <a:solidFill>
            <a:schemeClr val="tx1"/>
          </a:solidFill>
          <a:latin typeface="+mn-lt"/>
          <a:ea typeface="+mn-ea"/>
          <a:cs typeface="+mn-cs"/>
        </a:defRPr>
      </a:lvl2pPr>
      <a:lvl3pPr marL="2031899" indent="-40637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867">
          <a:solidFill>
            <a:schemeClr val="tx1"/>
          </a:solidFill>
          <a:latin typeface="+mn-lt"/>
          <a:ea typeface="+mn-ea"/>
          <a:cs typeface="+mn-cs"/>
        </a:defRPr>
      </a:lvl3pPr>
      <a:lvl4pPr marL="2844658" indent="-40637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3657417" indent="-40637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1333">
          <a:solidFill>
            <a:schemeClr val="tx1"/>
          </a:solidFill>
          <a:latin typeface="+mn-lt"/>
          <a:ea typeface="+mn-ea"/>
          <a:cs typeface="+mn-cs"/>
        </a:defRPr>
      </a:lvl5pPr>
      <a:lvl6pPr marL="4470176" indent="-40637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844">
          <a:solidFill>
            <a:schemeClr val="tx1"/>
          </a:solidFill>
          <a:latin typeface="+mn-lt"/>
          <a:ea typeface="+mn-ea"/>
          <a:cs typeface="+mn-cs"/>
        </a:defRPr>
      </a:lvl6pPr>
      <a:lvl7pPr marL="5282936" indent="-40637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844">
          <a:solidFill>
            <a:schemeClr val="tx1"/>
          </a:solidFill>
          <a:latin typeface="+mn-lt"/>
          <a:ea typeface="+mn-ea"/>
          <a:cs typeface="+mn-cs"/>
        </a:defRPr>
      </a:lvl7pPr>
      <a:lvl8pPr marL="6095696" indent="-40637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844">
          <a:solidFill>
            <a:schemeClr val="tx1"/>
          </a:solidFill>
          <a:latin typeface="+mn-lt"/>
          <a:ea typeface="+mn-ea"/>
          <a:cs typeface="+mn-cs"/>
        </a:defRPr>
      </a:lvl8pPr>
      <a:lvl9pPr marL="6908454" indent="-40637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844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760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19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278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037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3797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557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315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075" algn="l" defTabSz="1625519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343518" y="433921"/>
            <a:ext cx="13570570" cy="116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3518" y="2171706"/>
            <a:ext cx="13570570" cy="559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52280634"/>
      </p:ext>
    </p:extLst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09585" indent="-60958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l"/>
        <a:defRPr sz="2667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106677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676358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Char char="•"/>
        <a:defRPr sz="2133">
          <a:solidFill>
            <a:schemeClr val="tx1"/>
          </a:solidFill>
          <a:latin typeface="+mn-lt"/>
          <a:ea typeface="+mn-ea"/>
          <a:cs typeface="+mn-cs"/>
        </a:defRPr>
      </a:lvl3pPr>
      <a:lvl4pPr marL="228594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67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343518" y="433921"/>
            <a:ext cx="13570570" cy="116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3518" y="2171706"/>
            <a:ext cx="13570570" cy="559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22466809"/>
      </p:ext>
    </p:extLst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09585" indent="-60958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l"/>
        <a:defRPr sz="2667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106677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Tx/>
        <a:buSzPct val="100000"/>
        <a:buFont typeface="Wingdings" panose="05000000000000000000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676358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Char char="•"/>
        <a:defRPr sz="2133">
          <a:solidFill>
            <a:schemeClr val="tx1"/>
          </a:solidFill>
          <a:latin typeface="+mn-lt"/>
          <a:ea typeface="+mn-ea"/>
          <a:cs typeface="+mn-cs"/>
        </a:defRPr>
      </a:lvl3pPr>
      <a:lvl4pPr marL="2285943" indent="-45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67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17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</p:sldLayoutIdLst>
  <p:hf hdr="0" ftr="0" dt="0"/>
  <p:txStyles>
    <p:titleStyle>
      <a:lvl1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Gill Sans" pitchFamily="-109" charset="0"/>
        </a:defRPr>
      </a:lvl1pPr>
      <a:lvl2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2pPr>
      <a:lvl3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3pPr>
      <a:lvl4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4pPr>
      <a:lvl5pPr algn="ctr" defTabSz="5461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FrutigerNext LT Medium" panose="020B0603040504020204" pitchFamily="34" charset="0"/>
          <a:ea typeface="华文细黑" panose="02010600040101010101" pitchFamily="2" charset="-122"/>
          <a:cs typeface="Gill Sans" pitchFamily="-109" charset="0"/>
          <a:sym typeface="Gill Sans" pitchFamily="-109" charset="0"/>
        </a:defRPr>
      </a:lvl5pPr>
      <a:lvl6pPr marL="4572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6pPr>
      <a:lvl7pPr marL="9144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7pPr>
      <a:lvl8pPr marL="13716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8pPr>
      <a:lvl9pPr marL="1828800" algn="ctr" defTabSz="5461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Gill Sans" pitchFamily="-109" charset="0"/>
          <a:ea typeface="MS PGothic" panose="020B0600070205080204" pitchFamily="34" charset="-128"/>
          <a:cs typeface="Gill Sans" pitchFamily="-109" charset="0"/>
          <a:sym typeface="Gill Sans" pitchFamily="-109" charset="0"/>
        </a:defRPr>
      </a:lvl9pPr>
    </p:titleStyle>
    <p:bodyStyle>
      <a:lvl1pPr marL="342900" indent="-3429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+mn-ea"/>
          <a:cs typeface="+mn-cs"/>
          <a:sym typeface="Gill Sans" pitchFamily="-109" charset="0"/>
        </a:defRPr>
      </a:lvl1pPr>
      <a:lvl2pPr marL="742950" indent="-28575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2pPr>
      <a:lvl3pPr marL="11430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3pPr>
      <a:lvl4pPr marL="16002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4pPr>
      <a:lvl5pPr marL="2057400" indent="-228600" algn="ctr" defTabSz="546100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5pPr>
      <a:lvl6pPr marL="4572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6pPr>
      <a:lvl7pPr marL="9144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7pPr>
      <a:lvl8pPr marL="13716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8pPr>
      <a:lvl9pPr marL="1828800" algn="ctr" defTabSz="546100" rtl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Gill Sans" pitchFamily="-109" charset="0"/>
          <a:cs typeface="+mn-cs"/>
          <a:sym typeface="Gill Sans" pitchFamily="-109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6.jp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huawei.com/consumer/cn/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74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5.png"/><Relationship Id="rId5" Type="http://schemas.openxmlformats.org/officeDocument/2006/relationships/image" Target="../media/image38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5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5.png"/><Relationship Id="rId5" Type="http://schemas.openxmlformats.org/officeDocument/2006/relationships/image" Target="../media/image38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0.png"/><Relationship Id="rId7" Type="http://schemas.openxmlformats.org/officeDocument/2006/relationships/image" Target="../media/image8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5.png"/><Relationship Id="rId5" Type="http://schemas.openxmlformats.org/officeDocument/2006/relationships/image" Target="../media/image38.png"/><Relationship Id="rId4" Type="http://schemas.openxmlformats.org/officeDocument/2006/relationships/image" Target="../media/image1.png"/><Relationship Id="rId9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4.png"/><Relationship Id="rId7" Type="http://schemas.openxmlformats.org/officeDocument/2006/relationships/image" Target="../media/image8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5.png"/><Relationship Id="rId5" Type="http://schemas.openxmlformats.org/officeDocument/2006/relationships/image" Target="../media/image38.png"/><Relationship Id="rId10" Type="http://schemas.openxmlformats.org/officeDocument/2006/relationships/image" Target="../media/image46.png"/><Relationship Id="rId4" Type="http://schemas.openxmlformats.org/officeDocument/2006/relationships/image" Target="../media/image1.png"/><Relationship Id="rId9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42.png"/><Relationship Id="rId3" Type="http://schemas.openxmlformats.org/officeDocument/2006/relationships/image" Target="../media/image86.png"/><Relationship Id="rId7" Type="http://schemas.openxmlformats.org/officeDocument/2006/relationships/image" Target="../media/image55.png"/><Relationship Id="rId12" Type="http://schemas.openxmlformats.org/officeDocument/2006/relationships/image" Target="../media/image3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8.png"/><Relationship Id="rId11" Type="http://schemas.openxmlformats.org/officeDocument/2006/relationships/image" Target="../media/image46.png"/><Relationship Id="rId5" Type="http://schemas.openxmlformats.org/officeDocument/2006/relationships/image" Target="../media/image1.png"/><Relationship Id="rId10" Type="http://schemas.openxmlformats.org/officeDocument/2006/relationships/image" Target="../media/image82.png"/><Relationship Id="rId4" Type="http://schemas.openxmlformats.org/officeDocument/2006/relationships/image" Target="../media/image87.png"/><Relationship Id="rId9" Type="http://schemas.openxmlformats.org/officeDocument/2006/relationships/image" Target="../media/image59.png"/><Relationship Id="rId1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42.png"/><Relationship Id="rId3" Type="http://schemas.openxmlformats.org/officeDocument/2006/relationships/image" Target="../media/image89.png"/><Relationship Id="rId7" Type="http://schemas.openxmlformats.org/officeDocument/2006/relationships/image" Target="../media/image55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88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8.png"/><Relationship Id="rId11" Type="http://schemas.openxmlformats.org/officeDocument/2006/relationships/image" Target="../media/image46.png"/><Relationship Id="rId5" Type="http://schemas.openxmlformats.org/officeDocument/2006/relationships/image" Target="../media/image1.png"/><Relationship Id="rId15" Type="http://schemas.openxmlformats.org/officeDocument/2006/relationships/image" Target="../media/image43.png"/><Relationship Id="rId10" Type="http://schemas.openxmlformats.org/officeDocument/2006/relationships/image" Target="../media/image82.png"/><Relationship Id="rId4" Type="http://schemas.openxmlformats.org/officeDocument/2006/relationships/image" Target="../media/image90.png"/><Relationship Id="rId9" Type="http://schemas.openxmlformats.org/officeDocument/2006/relationships/image" Target="../media/image59.png"/><Relationship Id="rId1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huawei.com/consumer/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" Type="http://schemas.openxmlformats.org/officeDocument/2006/relationships/image" Target="../media/image38.png"/><Relationship Id="rId21" Type="http://schemas.openxmlformats.org/officeDocument/2006/relationships/image" Target="../media/image56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5" Type="http://schemas.openxmlformats.org/officeDocument/2006/relationships/image" Target="../media/image60.png"/><Relationship Id="rId2" Type="http://schemas.openxmlformats.org/officeDocument/2006/relationships/image" Target="../media/image26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44218" y="2627784"/>
            <a:ext cx="10801200" cy="1800200"/>
          </a:xfrm>
        </p:spPr>
        <p:txBody>
          <a:bodyPr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华</a:t>
            </a:r>
            <a:r>
              <a:rPr lang="zh-CN" altLang="en-US" sz="54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为手表表盘制作指导书</a:t>
            </a:r>
            <a:endParaRPr lang="en-US" sz="2800" i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56586" y="5076056"/>
            <a:ext cx="3744416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2019-06-17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9" y="1378387"/>
            <a:ext cx="6360341" cy="7427595"/>
          </a:xfrm>
          <a:prstGeom prst="rect">
            <a:avLst/>
          </a:prstGeom>
        </p:spPr>
      </p:pic>
      <p:sp>
        <p:nvSpPr>
          <p:cNvPr id="59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表盘配置文件</a:t>
            </a:r>
            <a:r>
              <a:rPr lang="en-US" altLang="zh-CN" dirty="0" smtClean="0"/>
              <a:t>watch_face_config.xml</a:t>
            </a:r>
            <a:r>
              <a:rPr lang="zh-CN" altLang="en-US" dirty="0" smtClean="0"/>
              <a:t>结构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直接箭头连接符 59"/>
          <p:cNvCxnSpPr/>
          <p:nvPr/>
        </p:nvCxnSpPr>
        <p:spPr bwMode="auto">
          <a:xfrm>
            <a:off x="1432050" y="1691680"/>
            <a:ext cx="856895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9" name="矩形 18"/>
          <p:cNvSpPr/>
          <p:nvPr/>
        </p:nvSpPr>
        <p:spPr>
          <a:xfrm>
            <a:off x="10001002" y="1547664"/>
            <a:ext cx="3877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根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节点，表盘配置全部在此节点下面定义</a:t>
            </a:r>
            <a:endParaRPr lang="en-US" altLang="zh-CN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2" name="直接箭头连接符 61"/>
          <p:cNvCxnSpPr/>
          <p:nvPr/>
        </p:nvCxnSpPr>
        <p:spPr bwMode="auto">
          <a:xfrm>
            <a:off x="3376266" y="1907704"/>
            <a:ext cx="3168351" cy="14517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3" name="矩形 62"/>
          <p:cNvSpPr/>
          <p:nvPr/>
        </p:nvSpPr>
        <p:spPr>
          <a:xfrm>
            <a:off x="6544617" y="1824952"/>
            <a:ext cx="66800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子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根节点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需要设置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dpi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属性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即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屏幕分辨率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，可识别输入为</a:t>
            </a:r>
            <a:r>
              <a:rPr lang="en-US" altLang="zh-CN" sz="16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及</a:t>
            </a:r>
            <a:r>
              <a:rPr lang="en-US" altLang="zh-CN" sz="16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</a:t>
            </a:r>
            <a:endParaRPr lang="en-US" altLang="zh-CN" sz="1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4" name="直接箭头连接符 63"/>
          <p:cNvCxnSpPr/>
          <p:nvPr/>
        </p:nvCxnSpPr>
        <p:spPr bwMode="auto">
          <a:xfrm flipV="1">
            <a:off x="6184578" y="3059833"/>
            <a:ext cx="288032" cy="1301529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5" name="矩形 64"/>
          <p:cNvSpPr/>
          <p:nvPr/>
        </p:nvSpPr>
        <p:spPr>
          <a:xfrm>
            <a:off x="6544617" y="2890555"/>
            <a:ext cx="95770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控件节点</a:t>
            </a: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Widget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每个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Widget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都是一个图层，其显示的顺序是基于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定义的顺序，先定义的在图层的最下方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，如果同一个显示区域先后有两个控件的描述，那后描述的控件在显示时将覆盖在前一个控件上。</a:t>
            </a:r>
            <a:endParaRPr lang="en-US" altLang="zh-CN" sz="16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endParaRPr lang="en-US" altLang="zh-CN" sz="16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左边的定义，是通过第一个控件显示一个背景图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A100_002.png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，然后第二个控件显示的步数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信息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将覆盖在这个背景图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A100_002.png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上，效果如下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</a:t>
            </a:r>
            <a:endParaRPr lang="en-US" altLang="zh-CN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6" name="直接箭头连接符 65"/>
          <p:cNvCxnSpPr/>
          <p:nvPr/>
        </p:nvCxnSpPr>
        <p:spPr bwMode="auto">
          <a:xfrm>
            <a:off x="4168354" y="2163506"/>
            <a:ext cx="2304256" cy="896326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" name="矩形 1"/>
          <p:cNvSpPr/>
          <p:nvPr/>
        </p:nvSpPr>
        <p:spPr>
          <a:xfrm>
            <a:off x="6544617" y="1331640"/>
            <a:ext cx="29523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文件为</a:t>
            </a: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格式，使用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utf-8</a:t>
            </a:r>
            <a:r>
              <a:rPr lang="zh-CN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编码</a:t>
            </a:r>
          </a:p>
        </p:txBody>
      </p:sp>
      <p:cxnSp>
        <p:nvCxnSpPr>
          <p:cNvPr id="68" name="直接箭头连接符 67"/>
          <p:cNvCxnSpPr/>
          <p:nvPr/>
        </p:nvCxnSpPr>
        <p:spPr bwMode="auto">
          <a:xfrm>
            <a:off x="4456386" y="1500917"/>
            <a:ext cx="208823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643" y="4572001"/>
            <a:ext cx="2917304" cy="291730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4378" y="4506648"/>
            <a:ext cx="2917304" cy="2917304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9758788" y="5676710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+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6884952" y="7596336"/>
            <a:ext cx="28280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第一个控件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widget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展示的信息</a:t>
            </a:r>
            <a:endParaRPr lang="zh-CN" altLang="en-US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197320" y="7596336"/>
            <a:ext cx="28280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第二个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widget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展示的信息</a:t>
            </a:r>
            <a:endParaRPr lang="zh-CN" altLang="en-US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814309" y="759633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叠加合并后的信息</a:t>
            </a:r>
            <a:endParaRPr lang="zh-CN" altLang="en-US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2577967" y="5702854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=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10903327" y="5845987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14398</a:t>
            </a:r>
            <a:endParaRPr lang="zh-CN" altLang="en-US" sz="1800" b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3601402" y="5868144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14398</a:t>
            </a:r>
            <a:endParaRPr lang="zh-CN" altLang="en-US" sz="1800" b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7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表盘配置文件</a:t>
            </a:r>
            <a:r>
              <a:rPr lang="en-US" altLang="zh-CN" dirty="0" smtClean="0"/>
              <a:t>watch_face_config.xml</a:t>
            </a:r>
            <a:r>
              <a:rPr lang="zh-CN" altLang="en-US" dirty="0" smtClean="0"/>
              <a:t>控件类型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8440" y="1421129"/>
            <a:ext cx="148336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en-US" altLang="zh-CN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Widget</a:t>
            </a:r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控件目前支持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种</a:t>
            </a:r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控件，如下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2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endParaRPr lang="en-US" altLang="zh-CN" sz="16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IMAGE</a:t>
            </a: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静态图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，如背景图、图标等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TEXTUREMAPPER</a:t>
            </a: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图片旋转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，如时分秒针等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CIRCLE</a:t>
            </a: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圆形进度</a:t>
            </a:r>
            <a:r>
              <a:rPr lang="zh-CN" altLang="zh-CN" sz="1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条</a:t>
            </a:r>
            <a:r>
              <a:rPr lang="zh-CN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用于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步数、卡路里等的目标完成进度</a:t>
            </a:r>
            <a:r>
              <a:rPr lang="zh-CN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显示</a:t>
            </a: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LINE</a:t>
            </a: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线形进度条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，用于步数、卡路里等的目标完成进度显示</a:t>
            </a:r>
            <a:endParaRPr lang="en-US" altLang="zh-CN" sz="16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TEXTAREAWITHONEWILDCARD</a:t>
            </a:r>
            <a:r>
              <a:rPr lang="zh-CN" alt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动态文本框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，用于显示变化的文字，如步数、心率等的数值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BOX</a:t>
            </a:r>
            <a:r>
              <a:rPr lang="zh-CN" alt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背景框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，用于显示背景色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SELECTIMAGE</a:t>
            </a:r>
            <a:r>
              <a:rPr lang="zh-CN" alt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</a:t>
            </a:r>
            <a:r>
              <a:rPr lang="zh-CN" altLang="en-US" sz="1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播放</a:t>
            </a:r>
            <a:r>
              <a:rPr lang="zh-CN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随着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订阅的数据类型的数据改变，显示不同的</a:t>
            </a:r>
            <a:r>
              <a:rPr lang="zh-CN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，可用于天气、日期、星期等播放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lvl="0" indent="-28575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TEXTAREAWITHTWOWILDCARD</a:t>
            </a:r>
            <a:r>
              <a:rPr lang="zh-CN" alt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带连接符的动态文本框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，如：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XX:XX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格式的时间显示，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XX/XX</a:t>
            </a:r>
            <a:r>
              <a:rPr lang="zh-CN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格式的日期显示</a:t>
            </a:r>
            <a:endParaRPr lang="en-US" altLang="zh-CN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endParaRPr lang="en-US" altLang="zh-CN" sz="1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补充说明：</a:t>
            </a:r>
            <a:endParaRPr lang="en-US" altLang="zh-CN" sz="16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、不同图层可用这些</a:t>
            </a: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种控件组合来展现</a:t>
            </a:r>
            <a:endParaRPr lang="en-US" altLang="zh-CN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每个控件节点根据不同的控件类型，都至少有一个不同类型的子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节点</a:t>
            </a:r>
            <a:endParaRPr lang="en-US" altLang="zh-CN" sz="16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所有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类型的子节点都必须有一个</a:t>
            </a: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label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属性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和</a:t>
            </a:r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type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属性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分别用于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用于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这个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具体是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和什么元素相关，以及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控件是静态还是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动态</a:t>
            </a:r>
            <a:endParaRPr lang="en-US" altLang="zh-CN" sz="16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981" y="5940152"/>
            <a:ext cx="3263125" cy="18628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335" y="5940152"/>
            <a:ext cx="5144163" cy="1987823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 bwMode="auto">
          <a:xfrm>
            <a:off x="4096346" y="6084168"/>
            <a:ext cx="209326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5" name="直接箭头连接符 34"/>
          <p:cNvCxnSpPr/>
          <p:nvPr/>
        </p:nvCxnSpPr>
        <p:spPr bwMode="auto">
          <a:xfrm>
            <a:off x="3880322" y="6483052"/>
            <a:ext cx="360040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8" name="直接箭头连接符 37"/>
          <p:cNvCxnSpPr/>
          <p:nvPr/>
        </p:nvCxnSpPr>
        <p:spPr bwMode="auto">
          <a:xfrm>
            <a:off x="3304258" y="6732240"/>
            <a:ext cx="131200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0" name="直接箭头连接符 39"/>
          <p:cNvCxnSpPr/>
          <p:nvPr/>
        </p:nvCxnSpPr>
        <p:spPr bwMode="auto">
          <a:xfrm>
            <a:off x="7120682" y="6084168"/>
            <a:ext cx="2247520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triangl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1" name="直接箭头连接符 40"/>
          <p:cNvCxnSpPr/>
          <p:nvPr/>
        </p:nvCxnSpPr>
        <p:spPr bwMode="auto">
          <a:xfrm>
            <a:off x="9064898" y="6483052"/>
            <a:ext cx="951376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triangl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2" name="直接箭头连接符 41"/>
          <p:cNvCxnSpPr/>
          <p:nvPr/>
        </p:nvCxnSpPr>
        <p:spPr bwMode="auto">
          <a:xfrm>
            <a:off x="8704858" y="6774110"/>
            <a:ext cx="1524213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triangl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5" name="矩形 14"/>
          <p:cNvSpPr/>
          <p:nvPr/>
        </p:nvSpPr>
        <p:spPr>
          <a:xfrm>
            <a:off x="6187287" y="59401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控件类型</a:t>
            </a:r>
            <a:endParaRPr lang="zh-CN" altLang="en-US" sz="1600" dirty="0"/>
          </a:p>
        </p:txBody>
      </p:sp>
      <p:sp>
        <p:nvSpPr>
          <p:cNvPr id="43" name="矩形 42"/>
          <p:cNvSpPr/>
          <p:nvPr/>
        </p:nvSpPr>
        <p:spPr>
          <a:xfrm>
            <a:off x="4240362" y="6298386"/>
            <a:ext cx="4903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描述这个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具体是</a:t>
            </a:r>
            <a:r>
              <a:rPr lang="zh-CN" altLang="en-US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和什么元素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相关，可以自由编写</a:t>
            </a:r>
            <a:endParaRPr lang="zh-CN" altLang="en-US" sz="1600" b="1" dirty="0"/>
          </a:p>
        </p:txBody>
      </p:sp>
      <p:sp>
        <p:nvSpPr>
          <p:cNvPr id="44" name="矩形 43"/>
          <p:cNvSpPr/>
          <p:nvPr/>
        </p:nvSpPr>
        <p:spPr>
          <a:xfrm>
            <a:off x="4616266" y="6613192"/>
            <a:ext cx="41520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1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描述控件是静态还是</a:t>
            </a:r>
            <a:r>
              <a:rPr lang="zh-CN" altLang="zh-CN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动态</a:t>
            </a:r>
            <a:r>
              <a:rPr lang="zh-CN" altLang="en-US" sz="1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，目前只支持</a:t>
            </a:r>
            <a:r>
              <a:rPr lang="en-US" altLang="zh-CN" sz="16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static</a:t>
            </a:r>
            <a:endParaRPr lang="en-US" altLang="zh-CN" sz="1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1763" y="816119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具体控件的规格请</a:t>
            </a:r>
            <a:r>
              <a:rPr lang="zh-CN" altLang="en-US" sz="1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参考：</a:t>
            </a: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华为运动手表表盘控制文件及控件参考文档</a:t>
            </a:r>
            <a:r>
              <a:rPr lang="en-US" altLang="zh-CN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05640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表盘参考体系说明</a:t>
            </a:r>
            <a:endParaRPr lang="en-US" altLang="zh-CN" dirty="0">
              <a:cs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07914" y="1403648"/>
            <a:ext cx="5058574" cy="3189175"/>
            <a:chOff x="207914" y="1403648"/>
            <a:chExt cx="5058574" cy="31891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9725" y="2340362"/>
              <a:ext cx="1118865" cy="1118865"/>
            </a:xfrm>
            <a:prstGeom prst="rect">
              <a:avLst/>
            </a:prstGeom>
          </p:spPr>
        </p:pic>
        <p:cxnSp>
          <p:nvCxnSpPr>
            <p:cNvPr id="5" name="直接箭头连接符 4"/>
            <p:cNvCxnSpPr/>
            <p:nvPr/>
          </p:nvCxnSpPr>
          <p:spPr bwMode="auto">
            <a:xfrm>
              <a:off x="2429724" y="2340362"/>
              <a:ext cx="1310942" cy="0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000000"/>
              </a:solidFill>
              <a:prstDash val="solid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" name="直接箭头连接符 5"/>
            <p:cNvCxnSpPr/>
            <p:nvPr/>
          </p:nvCxnSpPr>
          <p:spPr bwMode="auto">
            <a:xfrm flipH="1">
              <a:off x="2434252" y="2340362"/>
              <a:ext cx="1" cy="1118865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000000"/>
              </a:solidFill>
              <a:prstDash val="solid"/>
              <a:miter lim="0"/>
              <a:headEnd type="diamond" w="med" len="med"/>
              <a:tailEnd type="triangl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7" name="矩形 6"/>
            <p:cNvSpPr/>
            <p:nvPr/>
          </p:nvSpPr>
          <p:spPr>
            <a:xfrm>
              <a:off x="3812674" y="2147122"/>
              <a:ext cx="301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21695" y="2170233"/>
              <a:ext cx="10919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x=0,y=0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292661" y="3410580"/>
              <a:ext cx="306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5688" y="3972463"/>
              <a:ext cx="48707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坐标体系，以手表表盘外切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正方形左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上角为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0,0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起点，单位为</a:t>
              </a:r>
              <a:r>
                <a:rPr lang="en-US" altLang="zh-CN" sz="1600" dirty="0" err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px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 bwMode="auto">
            <a:xfrm>
              <a:off x="207914" y="1928527"/>
              <a:ext cx="5058574" cy="2664296"/>
            </a:xfrm>
            <a:prstGeom prst="roundRect">
              <a:avLst>
                <a:gd name="adj" fmla="val 607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2" name="圆角矩形 1"/>
            <p:cNvSpPr/>
            <p:nvPr/>
          </p:nvSpPr>
          <p:spPr bwMode="auto">
            <a:xfrm>
              <a:off x="207914" y="1403648"/>
              <a:ext cx="5058574" cy="678797"/>
            </a:xfrm>
            <a:prstGeom prst="roundRect">
              <a:avLst>
                <a:gd name="adj" fmla="val 6074"/>
              </a:avLst>
            </a:prstGeom>
            <a:solidFill>
              <a:srgbClr val="00B0F0"/>
            </a:solidFill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  <a:ea typeface="+mj-ea"/>
                  <a:cs typeface="Gill Sans" pitchFamily="-109" charset="0"/>
                </a:rPr>
                <a:t>坐标体系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  <a:cs typeface="Gill Sans" pitchFamily="-109" charset="0"/>
                <a:sym typeface="Gill Sans" pitchFamily="-109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608514" y="1403648"/>
            <a:ext cx="5185607" cy="3189175"/>
            <a:chOff x="5608514" y="1403648"/>
            <a:chExt cx="5185607" cy="3189175"/>
          </a:xfrm>
        </p:grpSpPr>
        <p:sp>
          <p:nvSpPr>
            <p:cNvPr id="22" name="椭圆 21"/>
            <p:cNvSpPr/>
            <p:nvPr/>
          </p:nvSpPr>
          <p:spPr bwMode="auto">
            <a:xfrm>
              <a:off x="7046280" y="2189410"/>
              <a:ext cx="1867848" cy="186784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08514" y="4152971"/>
              <a:ext cx="518560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以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坐标体系锚定区域起始点，宽、高锚定区域范围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>
              <a:off x="5608515" y="1928527"/>
              <a:ext cx="5058574" cy="2664296"/>
            </a:xfrm>
            <a:prstGeom prst="roundRect">
              <a:avLst>
                <a:gd name="adj" fmla="val 607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5608515" y="1403648"/>
              <a:ext cx="5058574" cy="678797"/>
            </a:xfrm>
            <a:prstGeom prst="roundRect">
              <a:avLst>
                <a:gd name="adj" fmla="val 6074"/>
              </a:avLst>
            </a:prstGeom>
            <a:solidFill>
              <a:srgbClr val="00B0F0"/>
            </a:solidFill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  <a:ea typeface="+mj-ea"/>
                  <a:cs typeface="Gill Sans" pitchFamily="-109" charset="0"/>
                </a:rPr>
                <a:t>区域范围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7404140" y="2935489"/>
              <a:ext cx="1152128" cy="471403"/>
            </a:xfrm>
            <a:prstGeom prst="rect">
              <a:avLst/>
            </a:prstGeom>
            <a:solidFill>
              <a:srgbClr val="FFC000">
                <a:alpha val="45000"/>
              </a:srgb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76232" y="2383499"/>
              <a:ext cx="9861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</a:t>
              </a:r>
            </a:p>
          </p:txBody>
        </p:sp>
        <p:cxnSp>
          <p:nvCxnSpPr>
            <p:cNvPr id="24" name="直接箭头连接符 23"/>
            <p:cNvCxnSpPr>
              <a:stCxn id="23" idx="3"/>
            </p:cNvCxnSpPr>
            <p:nvPr/>
          </p:nvCxnSpPr>
          <p:spPr bwMode="auto">
            <a:xfrm>
              <a:off x="6862399" y="2537388"/>
              <a:ext cx="541741" cy="398102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28" name="直接连接符 27"/>
            <p:cNvCxnSpPr/>
            <p:nvPr/>
          </p:nvCxnSpPr>
          <p:spPr bwMode="auto">
            <a:xfrm>
              <a:off x="7408612" y="2639443"/>
              <a:ext cx="0" cy="28800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8533624" y="2639443"/>
              <a:ext cx="0" cy="28800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0" name="直接箭头连接符 29"/>
            <p:cNvCxnSpPr/>
            <p:nvPr/>
          </p:nvCxnSpPr>
          <p:spPr bwMode="auto">
            <a:xfrm>
              <a:off x="7408612" y="2783443"/>
              <a:ext cx="1116000" cy="0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1" name="直接箭头连接符 30"/>
            <p:cNvCxnSpPr/>
            <p:nvPr/>
          </p:nvCxnSpPr>
          <p:spPr bwMode="auto">
            <a:xfrm>
              <a:off x="8696672" y="2963215"/>
              <a:ext cx="0" cy="443677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2" name="直接连接符 31"/>
            <p:cNvCxnSpPr/>
            <p:nvPr/>
          </p:nvCxnSpPr>
          <p:spPr bwMode="auto">
            <a:xfrm>
              <a:off x="8552672" y="2963215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3" name="直接连接符 32"/>
            <p:cNvCxnSpPr/>
            <p:nvPr/>
          </p:nvCxnSpPr>
          <p:spPr bwMode="auto">
            <a:xfrm>
              <a:off x="8552672" y="3406892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4" name="矩形 33"/>
            <p:cNvSpPr/>
            <p:nvPr/>
          </p:nvSpPr>
          <p:spPr>
            <a:xfrm>
              <a:off x="8604299" y="2189410"/>
              <a:ext cx="1787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宽，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drawable_width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141681" y="2989531"/>
              <a:ext cx="14975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高</a:t>
              </a:r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drawable_height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0" name="直接箭头连接符 39"/>
            <p:cNvCxnSpPr>
              <a:stCxn id="34" idx="1"/>
            </p:cNvCxnSpPr>
            <p:nvPr/>
          </p:nvCxnSpPr>
          <p:spPr bwMode="auto">
            <a:xfrm flipH="1">
              <a:off x="7916817" y="2343299"/>
              <a:ext cx="687482" cy="408512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3" name="直接箭头连接符 42"/>
            <p:cNvCxnSpPr>
              <a:stCxn id="39" idx="1"/>
            </p:cNvCxnSpPr>
            <p:nvPr/>
          </p:nvCxnSpPr>
          <p:spPr bwMode="auto">
            <a:xfrm flipH="1" flipV="1">
              <a:off x="8706329" y="3179921"/>
              <a:ext cx="435352" cy="71220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</p:grpSp>
      <p:grpSp>
        <p:nvGrpSpPr>
          <p:cNvPr id="70" name="组合 69"/>
          <p:cNvGrpSpPr/>
          <p:nvPr/>
        </p:nvGrpSpPr>
        <p:grpSpPr>
          <a:xfrm>
            <a:off x="10937106" y="1396002"/>
            <a:ext cx="5058574" cy="3189175"/>
            <a:chOff x="10937106" y="1396002"/>
            <a:chExt cx="5058574" cy="3189175"/>
          </a:xfrm>
        </p:grpSpPr>
        <p:sp>
          <p:nvSpPr>
            <p:cNvPr id="48" name="矩形 47"/>
            <p:cNvSpPr/>
            <p:nvPr/>
          </p:nvSpPr>
          <p:spPr>
            <a:xfrm>
              <a:off x="11081124" y="3721450"/>
              <a:ext cx="482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字体在定义的显示区域内显示，水平对齐方式可设置，上下对齐方式为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底对齐显示区域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，字体大小超过显示区域这直接溢出显示</a:t>
              </a:r>
            </a:p>
          </p:txBody>
        </p:sp>
        <p:sp>
          <p:nvSpPr>
            <p:cNvPr id="49" name="圆角矩形 48"/>
            <p:cNvSpPr/>
            <p:nvPr/>
          </p:nvSpPr>
          <p:spPr bwMode="auto">
            <a:xfrm>
              <a:off x="10937106" y="1920881"/>
              <a:ext cx="5058574" cy="2664296"/>
            </a:xfrm>
            <a:prstGeom prst="roundRect">
              <a:avLst>
                <a:gd name="adj" fmla="val 607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10937106" y="1396002"/>
              <a:ext cx="5058574" cy="678797"/>
            </a:xfrm>
            <a:prstGeom prst="roundRect">
              <a:avLst>
                <a:gd name="adj" fmla="val 6074"/>
              </a:avLst>
            </a:prstGeom>
            <a:solidFill>
              <a:srgbClr val="00B0F0"/>
            </a:solidFill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  <a:cs typeface="Gill Sans" pitchFamily="-109" charset="0"/>
                  <a:sym typeface="Gill Sans" pitchFamily="-109" charset="0"/>
                </a:rPr>
                <a:t>字体显示方式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11225139" y="2565171"/>
              <a:ext cx="1728191" cy="798238"/>
            </a:xfrm>
            <a:prstGeom prst="rect">
              <a:avLst/>
            </a:prstGeom>
            <a:solidFill>
              <a:srgbClr val="FFC000">
                <a:alpha val="45000"/>
              </a:srgb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25138" y="2972094"/>
              <a:ext cx="17281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字体</a:t>
              </a:r>
              <a:r>
                <a:rPr lang="zh-CN" altLang="en-US" sz="18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对齐方式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13285479" y="3058183"/>
              <a:ext cx="675964" cy="319806"/>
            </a:xfrm>
            <a:prstGeom prst="rect">
              <a:avLst/>
            </a:prstGeom>
            <a:solidFill>
              <a:srgbClr val="FFC000">
                <a:alpha val="45000"/>
              </a:srgb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3241629" y="2835097"/>
              <a:ext cx="272642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字体</a:t>
              </a:r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对齐方式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07914" y="5248296"/>
            <a:ext cx="5058574" cy="3189175"/>
            <a:chOff x="207914" y="5248296"/>
            <a:chExt cx="5058574" cy="3189175"/>
          </a:xfrm>
        </p:grpSpPr>
        <p:sp>
          <p:nvSpPr>
            <p:cNvPr id="72" name="矩形 71"/>
            <p:cNvSpPr/>
            <p:nvPr/>
          </p:nvSpPr>
          <p:spPr>
            <a:xfrm>
              <a:off x="351932" y="7573744"/>
              <a:ext cx="482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图片的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左上角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和定义的图片显示的</a:t>
              </a:r>
              <a:r>
                <a:rPr lang="en-US" altLang="zh-CN" sz="1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坐标对齐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，从上往下、从左往右显示图片，不对图片进行拉伸和缩放处理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圆角矩形 72"/>
            <p:cNvSpPr/>
            <p:nvPr/>
          </p:nvSpPr>
          <p:spPr bwMode="auto">
            <a:xfrm>
              <a:off x="207914" y="5773175"/>
              <a:ext cx="5058574" cy="2664296"/>
            </a:xfrm>
            <a:prstGeom prst="roundRect">
              <a:avLst>
                <a:gd name="adj" fmla="val 607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74" name="圆角矩形 73"/>
            <p:cNvSpPr/>
            <p:nvPr/>
          </p:nvSpPr>
          <p:spPr bwMode="auto">
            <a:xfrm>
              <a:off x="207914" y="5248296"/>
              <a:ext cx="5058574" cy="678797"/>
            </a:xfrm>
            <a:prstGeom prst="roundRect">
              <a:avLst>
                <a:gd name="adj" fmla="val 6074"/>
              </a:avLst>
            </a:prstGeom>
            <a:solidFill>
              <a:srgbClr val="00B0F0"/>
            </a:solidFill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Gill Sans" pitchFamily="-109" charset="0"/>
                </a:rPr>
                <a:t>图片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  <a:cs typeface="Gill Sans" pitchFamily="-109" charset="0"/>
                  <a:sym typeface="Gill Sans" pitchFamily="-109" charset="0"/>
                </a:rPr>
                <a:t>显示方式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  <a:cs typeface="Gill Sans" pitchFamily="-109" charset="0"/>
                <a:sym typeface="Gill Sans" pitchFamily="-109" charset="0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0702" y="6554756"/>
              <a:ext cx="793596" cy="961472"/>
            </a:xfrm>
            <a:prstGeom prst="rect">
              <a:avLst/>
            </a:prstGeom>
          </p:spPr>
        </p:pic>
        <p:sp>
          <p:nvSpPr>
            <p:cNvPr id="80" name="矩形 79"/>
            <p:cNvSpPr/>
            <p:nvPr/>
          </p:nvSpPr>
          <p:spPr>
            <a:xfrm>
              <a:off x="1346187" y="6103149"/>
              <a:ext cx="9861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</a:t>
              </a:r>
            </a:p>
          </p:txBody>
        </p:sp>
        <p:cxnSp>
          <p:nvCxnSpPr>
            <p:cNvPr id="81" name="直接箭头连接符 80"/>
            <p:cNvCxnSpPr>
              <a:stCxn id="80" idx="3"/>
            </p:cNvCxnSpPr>
            <p:nvPr/>
          </p:nvCxnSpPr>
          <p:spPr bwMode="auto">
            <a:xfrm>
              <a:off x="2332354" y="6257038"/>
              <a:ext cx="538348" cy="294329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83" name="矩形 82"/>
            <p:cNvSpPr/>
            <p:nvPr/>
          </p:nvSpPr>
          <p:spPr>
            <a:xfrm>
              <a:off x="1250006" y="6795581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图片左上角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4" name="直接箭头连接符 83"/>
            <p:cNvCxnSpPr>
              <a:stCxn id="83" idx="3"/>
            </p:cNvCxnSpPr>
            <p:nvPr/>
          </p:nvCxnSpPr>
          <p:spPr bwMode="auto">
            <a:xfrm flipV="1">
              <a:off x="2332354" y="6551367"/>
              <a:ext cx="538348" cy="398103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</p:grpSp>
      <p:grpSp>
        <p:nvGrpSpPr>
          <p:cNvPr id="140" name="组合 139"/>
          <p:cNvGrpSpPr/>
          <p:nvPr/>
        </p:nvGrpSpPr>
        <p:grpSpPr>
          <a:xfrm>
            <a:off x="5573785" y="5248296"/>
            <a:ext cx="5220336" cy="3189175"/>
            <a:chOff x="5573785" y="5248296"/>
            <a:chExt cx="5220336" cy="3189175"/>
          </a:xfrm>
        </p:grpSpPr>
        <p:sp>
          <p:nvSpPr>
            <p:cNvPr id="94" name="矩形 93"/>
            <p:cNvSpPr/>
            <p:nvPr/>
          </p:nvSpPr>
          <p:spPr bwMode="auto">
            <a:xfrm>
              <a:off x="6947382" y="6433185"/>
              <a:ext cx="2380838" cy="1811223"/>
            </a:xfrm>
            <a:prstGeom prst="rect">
              <a:avLst/>
            </a:prstGeom>
            <a:solidFill>
              <a:srgbClr val="FFC000">
                <a:alpha val="45000"/>
              </a:srgb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7300890" y="6517030"/>
              <a:ext cx="1692000" cy="169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92" name="圆角矩形 91"/>
            <p:cNvSpPr/>
            <p:nvPr/>
          </p:nvSpPr>
          <p:spPr bwMode="auto">
            <a:xfrm>
              <a:off x="5608515" y="5773175"/>
              <a:ext cx="5058574" cy="2664296"/>
            </a:xfrm>
            <a:prstGeom prst="roundRect">
              <a:avLst>
                <a:gd name="adj" fmla="val 6074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5608515" y="5248296"/>
              <a:ext cx="5058574" cy="678797"/>
            </a:xfrm>
            <a:prstGeom prst="roundRect">
              <a:avLst>
                <a:gd name="adj" fmla="val 6074"/>
              </a:avLst>
            </a:prstGeom>
            <a:solidFill>
              <a:srgbClr val="00B0F0"/>
            </a:solidFill>
            <a:ln w="12700" cap="flat" cmpd="sng" algn="ctr">
              <a:solidFill>
                <a:srgbClr val="00B0F0"/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  <a:ea typeface="+mj-ea"/>
                  <a:cs typeface="Gill Sans" pitchFamily="-109" charset="0"/>
                </a:rPr>
                <a:t>圆形进度条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5573785" y="6064423"/>
              <a:ext cx="9861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x/y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坐标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</a:t>
              </a:r>
            </a:p>
          </p:txBody>
        </p:sp>
        <p:cxnSp>
          <p:nvCxnSpPr>
            <p:cNvPr id="96" name="直接箭头连接符 95"/>
            <p:cNvCxnSpPr>
              <a:stCxn id="95" idx="3"/>
            </p:cNvCxnSpPr>
            <p:nvPr/>
          </p:nvCxnSpPr>
          <p:spPr bwMode="auto">
            <a:xfrm>
              <a:off x="6559952" y="6218312"/>
              <a:ext cx="384623" cy="184661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97" name="直接连接符 96"/>
            <p:cNvCxnSpPr/>
            <p:nvPr/>
          </p:nvCxnSpPr>
          <p:spPr bwMode="auto">
            <a:xfrm>
              <a:off x="6945637" y="6084200"/>
              <a:ext cx="0" cy="28800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98" name="直接连接符 97"/>
            <p:cNvCxnSpPr/>
            <p:nvPr/>
          </p:nvCxnSpPr>
          <p:spPr bwMode="auto">
            <a:xfrm>
              <a:off x="9328220" y="6084200"/>
              <a:ext cx="0" cy="28800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99" name="直接箭头连接符 98"/>
            <p:cNvCxnSpPr/>
            <p:nvPr/>
          </p:nvCxnSpPr>
          <p:spPr bwMode="auto">
            <a:xfrm>
              <a:off x="6945637" y="6228200"/>
              <a:ext cx="2382583" cy="0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00" name="直接箭头连接符 99"/>
            <p:cNvCxnSpPr/>
            <p:nvPr/>
          </p:nvCxnSpPr>
          <p:spPr bwMode="auto">
            <a:xfrm>
              <a:off x="6760658" y="6432579"/>
              <a:ext cx="0" cy="1811829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01" name="直接连接符 100"/>
            <p:cNvCxnSpPr/>
            <p:nvPr/>
          </p:nvCxnSpPr>
          <p:spPr bwMode="auto">
            <a:xfrm>
              <a:off x="6616658" y="6432579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02" name="直接连接符 101"/>
            <p:cNvCxnSpPr/>
            <p:nvPr/>
          </p:nvCxnSpPr>
          <p:spPr bwMode="auto">
            <a:xfrm>
              <a:off x="6616658" y="8244408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103" name="矩形 102"/>
            <p:cNvSpPr/>
            <p:nvPr/>
          </p:nvSpPr>
          <p:spPr>
            <a:xfrm>
              <a:off x="7307431" y="5940152"/>
              <a:ext cx="1787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宽，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drawable_width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16200000">
              <a:off x="5490332" y="7204519"/>
              <a:ext cx="18565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高，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drawable_height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0" name="椭圆 109"/>
            <p:cNvSpPr/>
            <p:nvPr/>
          </p:nvSpPr>
          <p:spPr bwMode="auto">
            <a:xfrm>
              <a:off x="7462890" y="6679030"/>
              <a:ext cx="1368000" cy="1368000"/>
            </a:xfrm>
            <a:prstGeom prst="ellipse">
              <a:avLst/>
            </a:prstGeom>
            <a:solidFill>
              <a:schemeClr val="accent3">
                <a:lumMod val="95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sp>
          <p:nvSpPr>
            <p:cNvPr id="111" name="椭圆 110"/>
            <p:cNvSpPr/>
            <p:nvPr/>
          </p:nvSpPr>
          <p:spPr bwMode="auto">
            <a:xfrm>
              <a:off x="8110890" y="7327030"/>
              <a:ext cx="72000" cy="72000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40640" tIns="40640" rIns="40640" bIns="4064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pitchFamily="-109" charset="0"/>
                <a:ea typeface="MS PGothic" panose="020B0600070205080204" pitchFamily="34" charset="-128"/>
                <a:cs typeface="Gill Sans" pitchFamily="-109" charset="0"/>
                <a:sym typeface="Gill Sans" pitchFamily="-109" charset="0"/>
              </a:endParaRPr>
            </a:p>
          </p:txBody>
        </p:sp>
        <p:cxnSp>
          <p:nvCxnSpPr>
            <p:cNvPr id="106" name="直接箭头连接符 105"/>
            <p:cNvCxnSpPr>
              <a:stCxn id="115" idx="1"/>
            </p:cNvCxnSpPr>
            <p:nvPr/>
          </p:nvCxnSpPr>
          <p:spPr bwMode="auto">
            <a:xfrm flipH="1" flipV="1">
              <a:off x="8164071" y="7364900"/>
              <a:ext cx="1169558" cy="781078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115" name="矩形 114"/>
            <p:cNvSpPr/>
            <p:nvPr/>
          </p:nvSpPr>
          <p:spPr>
            <a:xfrm>
              <a:off x="9333629" y="7884368"/>
              <a:ext cx="14604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圆心</a:t>
              </a:r>
              <a:r>
                <a:rPr lang="en-US" altLang="zh-CN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, 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cycle_x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，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cycle_y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6" name="直接箭头连接符 115"/>
            <p:cNvCxnSpPr/>
            <p:nvPr/>
          </p:nvCxnSpPr>
          <p:spPr bwMode="auto">
            <a:xfrm>
              <a:off x="7984762" y="6576595"/>
              <a:ext cx="0" cy="803717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17" name="直接连接符 116"/>
            <p:cNvCxnSpPr/>
            <p:nvPr/>
          </p:nvCxnSpPr>
          <p:spPr bwMode="auto">
            <a:xfrm>
              <a:off x="7840762" y="6576595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18" name="直接连接符 117"/>
            <p:cNvCxnSpPr/>
            <p:nvPr/>
          </p:nvCxnSpPr>
          <p:spPr bwMode="auto">
            <a:xfrm>
              <a:off x="7840762" y="7380312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20" name="直接箭头连接符 119"/>
            <p:cNvCxnSpPr>
              <a:stCxn id="121" idx="1"/>
            </p:cNvCxnSpPr>
            <p:nvPr/>
          </p:nvCxnSpPr>
          <p:spPr bwMode="auto">
            <a:xfrm flipH="1" flipV="1">
              <a:off x="7982762" y="6979178"/>
              <a:ext cx="1350867" cy="482434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121" name="矩形 120"/>
            <p:cNvSpPr/>
            <p:nvPr/>
          </p:nvSpPr>
          <p:spPr>
            <a:xfrm>
              <a:off x="9333629" y="7092280"/>
              <a:ext cx="146049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半径</a:t>
              </a:r>
              <a:r>
                <a:rPr lang="en-US" altLang="zh-CN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, </a:t>
              </a:r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cycle_r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，顶部到达边缘宽度的一半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25" name="直接箭头连接符 124"/>
            <p:cNvCxnSpPr/>
            <p:nvPr/>
          </p:nvCxnSpPr>
          <p:spPr bwMode="auto">
            <a:xfrm>
              <a:off x="8272794" y="6504587"/>
              <a:ext cx="0" cy="180000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arrow" w="med" len="med"/>
              <a:tailEnd type="arrow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26" name="直接连接符 125"/>
            <p:cNvCxnSpPr/>
            <p:nvPr/>
          </p:nvCxnSpPr>
          <p:spPr bwMode="auto">
            <a:xfrm>
              <a:off x="8128794" y="6504587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27" name="直接连接符 126"/>
            <p:cNvCxnSpPr/>
            <p:nvPr/>
          </p:nvCxnSpPr>
          <p:spPr bwMode="auto">
            <a:xfrm>
              <a:off x="8128794" y="6660232"/>
              <a:ext cx="288000" cy="0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128" name="直接箭头连接符 127"/>
            <p:cNvCxnSpPr>
              <a:stCxn id="129" idx="1"/>
            </p:cNvCxnSpPr>
            <p:nvPr/>
          </p:nvCxnSpPr>
          <p:spPr bwMode="auto">
            <a:xfrm flipH="1" flipV="1">
              <a:off x="8270725" y="6578430"/>
              <a:ext cx="1062904" cy="12044"/>
            </a:xfrm>
            <a:prstGeom prst="straightConnector1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solidFill>
                <a:srgbClr val="657EC0"/>
              </a:solidFill>
              <a:prstDash val="dash"/>
              <a:miter lim="0"/>
              <a:headEnd type="none" w="med" len="med"/>
              <a:tailEnd type="triangle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129" name="矩形 128"/>
            <p:cNvSpPr/>
            <p:nvPr/>
          </p:nvSpPr>
          <p:spPr>
            <a:xfrm>
              <a:off x="9333629" y="6328864"/>
              <a:ext cx="14604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圆的边缘宽度</a:t>
              </a:r>
              <a:endParaRPr lang="en-US" altLang="zh-CN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algn="l"/>
              <a:r>
                <a:rPr lang="en-US" altLang="zh-CN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line_width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42" name="矩形 141"/>
          <p:cNvSpPr/>
          <p:nvPr/>
        </p:nvSpPr>
        <p:spPr bwMode="auto">
          <a:xfrm>
            <a:off x="11694835" y="6431647"/>
            <a:ext cx="2004587" cy="1811223"/>
          </a:xfrm>
          <a:prstGeom prst="rect">
            <a:avLst/>
          </a:prstGeom>
          <a:solidFill>
            <a:srgbClr val="FFC000">
              <a:alpha val="45000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144" name="圆角矩形 143"/>
          <p:cNvSpPr/>
          <p:nvPr/>
        </p:nvSpPr>
        <p:spPr bwMode="auto">
          <a:xfrm>
            <a:off x="10979432" y="5773175"/>
            <a:ext cx="5058574" cy="2664296"/>
          </a:xfrm>
          <a:prstGeom prst="roundRect">
            <a:avLst>
              <a:gd name="adj" fmla="val 6074"/>
            </a:avLst>
          </a:prstGeom>
          <a:noFill/>
          <a:ln w="12700" cap="flat" cmpd="sng" algn="ctr">
            <a:solidFill>
              <a:srgbClr val="00B0F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145" name="圆角矩形 144"/>
          <p:cNvSpPr/>
          <p:nvPr/>
        </p:nvSpPr>
        <p:spPr bwMode="auto">
          <a:xfrm>
            <a:off x="10979432" y="5248296"/>
            <a:ext cx="5058574" cy="678797"/>
          </a:xfrm>
          <a:prstGeom prst="roundRect">
            <a:avLst>
              <a:gd name="adj" fmla="val 6074"/>
            </a:avLst>
          </a:prstGeom>
          <a:solidFill>
            <a:srgbClr val="00B0F0"/>
          </a:solidFill>
          <a:ln w="12700" cap="flat" cmpd="sng" algn="ctr">
            <a:solidFill>
              <a:srgbClr val="00B0F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  <a:cs typeface="Gill Sans" pitchFamily="-109" charset="0"/>
              </a:rPr>
              <a:t>图片旋转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Gill Sans" pitchFamily="-109" charset="0"/>
              </a:rPr>
              <a:t>(</a:t>
            </a:r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  <a:cs typeface="Gill Sans" pitchFamily="-109" charset="0"/>
              </a:rPr>
              <a:t>特殊的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Gill Sans" pitchFamily="-109" charset="0"/>
              </a:rPr>
              <a:t>x/y)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148" name="直接连接符 147"/>
          <p:cNvCxnSpPr/>
          <p:nvPr/>
        </p:nvCxnSpPr>
        <p:spPr bwMode="auto">
          <a:xfrm>
            <a:off x="11695195" y="6084200"/>
            <a:ext cx="0" cy="288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49" name="直接连接符 148"/>
          <p:cNvCxnSpPr/>
          <p:nvPr/>
        </p:nvCxnSpPr>
        <p:spPr bwMode="auto">
          <a:xfrm>
            <a:off x="13700123" y="6084200"/>
            <a:ext cx="0" cy="288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0" name="直接箭头连接符 149"/>
          <p:cNvCxnSpPr/>
          <p:nvPr/>
        </p:nvCxnSpPr>
        <p:spPr bwMode="auto">
          <a:xfrm>
            <a:off x="11695195" y="6228200"/>
            <a:ext cx="2004227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1" name="直接箭头连接符 150"/>
          <p:cNvCxnSpPr/>
          <p:nvPr/>
        </p:nvCxnSpPr>
        <p:spPr bwMode="auto">
          <a:xfrm>
            <a:off x="11510216" y="6432579"/>
            <a:ext cx="0" cy="1811829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2" name="直接连接符 151"/>
          <p:cNvCxnSpPr/>
          <p:nvPr/>
        </p:nvCxnSpPr>
        <p:spPr bwMode="auto">
          <a:xfrm>
            <a:off x="11366216" y="6432579"/>
            <a:ext cx="2880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3" name="直接连接符 152"/>
          <p:cNvCxnSpPr/>
          <p:nvPr/>
        </p:nvCxnSpPr>
        <p:spPr bwMode="auto">
          <a:xfrm>
            <a:off x="11366216" y="8244408"/>
            <a:ext cx="2880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54" name="矩形 153"/>
          <p:cNvSpPr/>
          <p:nvPr/>
        </p:nvSpPr>
        <p:spPr>
          <a:xfrm>
            <a:off x="11755908" y="5940152"/>
            <a:ext cx="17876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宽，</a:t>
            </a:r>
            <a:r>
              <a:rPr lang="en-US" altLang="zh-CN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drawable_width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5" name="矩形 154"/>
          <p:cNvSpPr/>
          <p:nvPr/>
        </p:nvSpPr>
        <p:spPr>
          <a:xfrm rot="16200000">
            <a:off x="10239890" y="7204519"/>
            <a:ext cx="18565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高，</a:t>
            </a:r>
            <a:r>
              <a:rPr lang="en-US" altLang="zh-CN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drawable_height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 flipH="1">
            <a:off x="11694134" y="6455109"/>
            <a:ext cx="2005989" cy="1764299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95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07" name="直接连接符 106"/>
          <p:cNvCxnSpPr/>
          <p:nvPr/>
        </p:nvCxnSpPr>
        <p:spPr bwMode="auto">
          <a:xfrm flipH="1" flipV="1">
            <a:off x="11694134" y="6447797"/>
            <a:ext cx="2005989" cy="177892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bg1">
                <a:lumMod val="95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12" name="椭圆 111"/>
          <p:cNvSpPr/>
          <p:nvPr/>
        </p:nvSpPr>
        <p:spPr bwMode="auto">
          <a:xfrm>
            <a:off x="12661128" y="7301258"/>
            <a:ext cx="72000" cy="7200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40640" tIns="40640" rIns="40640" bIns="406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113" name="直接箭头连接符 112"/>
          <p:cNvCxnSpPr>
            <a:stCxn id="114" idx="1"/>
            <a:endCxn id="112" idx="5"/>
          </p:cNvCxnSpPr>
          <p:nvPr/>
        </p:nvCxnSpPr>
        <p:spPr bwMode="auto">
          <a:xfrm flipH="1" flipV="1">
            <a:off x="12722584" y="7362714"/>
            <a:ext cx="1033394" cy="745473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14" name="矩形 113"/>
          <p:cNvSpPr/>
          <p:nvPr/>
        </p:nvSpPr>
        <p:spPr>
          <a:xfrm>
            <a:off x="13755978" y="7846577"/>
            <a:ext cx="2212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旋转</a:t>
            </a:r>
            <a:r>
              <a:rPr lang="zh-CN" altLang="en-US" sz="14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圆心</a:t>
            </a:r>
            <a:r>
              <a:rPr lang="en-US" altLang="zh-CN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自动根据区域范围计算（矩形对角线）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3" name="矩形 122"/>
          <p:cNvSpPr/>
          <p:nvPr/>
        </p:nvSpPr>
        <p:spPr bwMode="auto">
          <a:xfrm>
            <a:off x="12454577" y="6549036"/>
            <a:ext cx="474869" cy="752222"/>
          </a:xfrm>
          <a:prstGeom prst="rect">
            <a:avLst/>
          </a:prstGeom>
          <a:solidFill>
            <a:schemeClr val="accent1">
              <a:lumMod val="60000"/>
              <a:lumOff val="40000"/>
              <a:alpha val="45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124" name="直接箭头连接符 123"/>
          <p:cNvCxnSpPr/>
          <p:nvPr/>
        </p:nvCxnSpPr>
        <p:spPr bwMode="auto">
          <a:xfrm>
            <a:off x="13070075" y="6562743"/>
            <a:ext cx="0" cy="745561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0" name="直接连接符 129"/>
          <p:cNvCxnSpPr/>
          <p:nvPr/>
        </p:nvCxnSpPr>
        <p:spPr bwMode="auto">
          <a:xfrm>
            <a:off x="12980075" y="6562743"/>
            <a:ext cx="1800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1" name="直接连接符 130"/>
          <p:cNvCxnSpPr/>
          <p:nvPr/>
        </p:nvCxnSpPr>
        <p:spPr bwMode="auto">
          <a:xfrm>
            <a:off x="12980075" y="7308304"/>
            <a:ext cx="1800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2" name="直接连接符 131"/>
          <p:cNvCxnSpPr/>
          <p:nvPr/>
        </p:nvCxnSpPr>
        <p:spPr bwMode="auto">
          <a:xfrm>
            <a:off x="12454577" y="6372200"/>
            <a:ext cx="0" cy="180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3" name="直接连接符 132"/>
          <p:cNvCxnSpPr/>
          <p:nvPr/>
        </p:nvCxnSpPr>
        <p:spPr bwMode="auto">
          <a:xfrm>
            <a:off x="12928354" y="6372200"/>
            <a:ext cx="0" cy="180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4" name="直接箭头连接符 133"/>
          <p:cNvCxnSpPr/>
          <p:nvPr/>
        </p:nvCxnSpPr>
        <p:spPr bwMode="auto">
          <a:xfrm>
            <a:off x="12454577" y="6462200"/>
            <a:ext cx="474869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5" name="直接箭头连接符 134"/>
          <p:cNvCxnSpPr/>
          <p:nvPr/>
        </p:nvCxnSpPr>
        <p:spPr bwMode="auto">
          <a:xfrm flipH="1" flipV="1">
            <a:off x="12771647" y="7344025"/>
            <a:ext cx="992157" cy="104014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36" name="矩形 135"/>
          <p:cNvSpPr/>
          <p:nvPr/>
        </p:nvSpPr>
        <p:spPr>
          <a:xfrm>
            <a:off x="13755978" y="6283349"/>
            <a:ext cx="22397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旋转图片的旋转点，系统自动和旋转圆心对齐，根据旋转图片的宽高标识，右图为例，</a:t>
            </a:r>
            <a:r>
              <a:rPr lang="en-US" altLang="zh-CN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rotation_center_x</a:t>
            </a:r>
            <a:r>
              <a:rPr lang="en-US" altLang="zh-CN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20</a:t>
            </a:r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，</a:t>
            </a:r>
            <a:r>
              <a:rPr lang="en-US" altLang="zh-CN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rotation_center_y</a:t>
            </a:r>
            <a:r>
              <a:rPr lang="en-US" altLang="zh-CN" sz="1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80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3044760" y="675850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4886D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  <a:endParaRPr lang="zh-CN" altLang="en-US" sz="1400" dirty="0">
              <a:solidFill>
                <a:srgbClr val="4886D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530865" y="6222058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4886D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40</a:t>
            </a:r>
            <a:endParaRPr lang="zh-CN" altLang="en-US" sz="1400" dirty="0">
              <a:solidFill>
                <a:srgbClr val="4886D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5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表盘打包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616" y="3347864"/>
            <a:ext cx="151135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步骤一：下载</a:t>
            </a:r>
            <a:r>
              <a:rPr lang="zh-CN" alt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表盘打包工具（参考胶片第三页）</a:t>
            </a:r>
            <a:endParaRPr lang="en-US" altLang="zh-CN" sz="2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lang="en-US" altLang="zh-CN" sz="2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：打包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，将表盘设计文件夹（如：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fortuna_watch_24hours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，绝对路径中不能有中文字符）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拖动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到打包工具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TemplateWatch.exe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上，即可在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TemplateWatch.exe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同级目录下生成表盘文件</a:t>
            </a:r>
            <a:r>
              <a:rPr lang="en-US" altLang="zh-CN" sz="24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com.huawei.watchface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和一个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output</a:t>
            </a:r>
            <a:r>
              <a:rPr lang="zh-CN" alt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文件夹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步骤三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：查看压缩包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output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文件夹中的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en-US" altLang="zh-CN" sz="24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hwt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文件为最终的表盘压缩包，如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24-hour_Time.hwt</a:t>
            </a:r>
            <a:r>
              <a:rPr lang="zh-CN" alt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，压缩包的文件名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description.xml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字段（空格自动用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_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替换</a:t>
            </a:r>
            <a:r>
              <a:rPr lang="zh-CN" alt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464" y="2045595"/>
            <a:ext cx="15132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上述步骤处理完后，特别是表盘配置文件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watch_face_config.xml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配置完后，可参考下列步骤对制作内容进行打包</a:t>
            </a:r>
          </a:p>
        </p:txBody>
      </p:sp>
    </p:spTree>
    <p:extLst>
      <p:ext uri="{BB962C8B-B14F-4D97-AF65-F5344CB8AC3E}">
        <p14:creationId xmlns:p14="http://schemas.microsoft.com/office/powerpoint/2010/main" val="138672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表盘测试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93" y="3804115"/>
            <a:ext cx="2051782" cy="4052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482" y="3840407"/>
            <a:ext cx="2022554" cy="40165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122" y="3804115"/>
            <a:ext cx="2051965" cy="4052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0631" y="3812964"/>
            <a:ext cx="2068596" cy="4071404"/>
          </a:xfrm>
          <a:prstGeom prst="rect">
            <a:avLst/>
          </a:prstGeom>
        </p:spPr>
      </p:pic>
      <p:sp>
        <p:nvSpPr>
          <p:cNvPr id="10" name="文本框 89"/>
          <p:cNvSpPr txBox="1"/>
          <p:nvPr/>
        </p:nvSpPr>
        <p:spPr>
          <a:xfrm>
            <a:off x="634683" y="1555537"/>
            <a:ext cx="13071787" cy="15719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168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0336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5504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0672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5840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1008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6176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1344" algn="l" defTabSz="950336" rtl="0" eaLnBrk="1" latinLnBrk="0" hangingPunct="1">
              <a:defRPr sz="18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步：将打包好的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</a:t>
            </a:r>
            <a:r>
              <a:rPr lang="en-US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en-US" altLang="zh-CN" sz="16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hwt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保存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到手机中（资源包后缀名为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en-US" altLang="zh-CN" sz="1600" dirty="0" err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hwt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，如</a:t>
            </a:r>
            <a:r>
              <a:rPr lang="en-US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24-hour_Time.hwt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，资源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包命名不能包含中文，只能包含字符、数字）；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580690" indent="-580690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步：安装并登陆华为运动健康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 beta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版本：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HiHealthApp9.0.5.305-china-beta.apk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580690" indent="-580690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扫码绑定手表，进入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我的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】-【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我的设备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】-【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表盘市场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，加载已保存到手机的表盘资源包，并选择安装到手表上；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步：在手表上查看表盘效果；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2801237" y="4073988"/>
            <a:ext cx="1151093" cy="1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9" idx="3"/>
          </p:cNvCxnSpPr>
          <p:nvPr/>
        </p:nvCxnSpPr>
        <p:spPr>
          <a:xfrm>
            <a:off x="12579227" y="5848666"/>
            <a:ext cx="1088811" cy="0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32717" y="4166143"/>
            <a:ext cx="1033772" cy="4440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43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进入手机文件管理列表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25500" y="5916751"/>
            <a:ext cx="1108218" cy="4440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43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选择手机本地的表盘资源包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333146" y="7016464"/>
            <a:ext cx="1108218" cy="4440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43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点击安装表盘到手表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38692" y="5997581"/>
            <a:ext cx="1108218" cy="6199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43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安装完成后，在手表上查看表盘效果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975" y="5061477"/>
            <a:ext cx="1872208" cy="1872208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>
          <a:xfrm flipV="1">
            <a:off x="5999750" y="5830519"/>
            <a:ext cx="1151093" cy="1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V="1">
            <a:off x="8846273" y="7599169"/>
            <a:ext cx="1664358" cy="1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2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表盘发布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106" y="3275856"/>
            <a:ext cx="12079206" cy="52212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文本框 21"/>
          <p:cNvSpPr txBox="1"/>
          <p:nvPr/>
        </p:nvSpPr>
        <p:spPr>
          <a:xfrm>
            <a:off x="1929980" y="1403648"/>
            <a:ext cx="10904802" cy="17049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9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步：用已实名认证的开发者账号，登录华为开发者联盟网站 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https://developer.huawei.com/consumer/cn/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39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步：首次上传表盘时，依次点击“管理中心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自定义桌面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主题服务”，添加主题服务；</a:t>
            </a:r>
            <a:endParaRPr lang="en-US" altLang="zh-CN" sz="139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步：依次点击“管理中心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主题服务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主题中心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发布新作品” ；</a:t>
            </a:r>
            <a:endParaRPr lang="en-US" altLang="zh-CN" sz="139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步：填写以下产品信息：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产品类型选择</a:t>
            </a:r>
            <a:r>
              <a:rPr lang="zh-CN" altLang="en-US" sz="1397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“主题”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，点击“创建产品”添加表盘资源包（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397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hwt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）并上传 ；</a:t>
            </a:r>
            <a:endParaRPr lang="en-US" altLang="zh-CN" sz="139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步：表盘上传成功后，状态显示为“审核中”，华为工作人员将在</a:t>
            </a:r>
            <a:r>
              <a:rPr lang="en-US" altLang="zh-CN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9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天内审核完成</a:t>
            </a:r>
            <a:r>
              <a:rPr lang="zh-CN" altLang="en-US" sz="139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1397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23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附件：数据类型</a:t>
            </a:r>
            <a:r>
              <a:rPr lang="en-US" altLang="zh-CN" dirty="0" err="1" smtClean="0"/>
              <a:t>data_type</a:t>
            </a:r>
            <a:r>
              <a:rPr lang="zh-CN" altLang="zh-CN" dirty="0"/>
              <a:t>取值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896" y="1619672"/>
            <a:ext cx="574664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	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DATA_CALORIE	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卡路里值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DATA_HEARTRATE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心率值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DATA_STRENTHTIME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中高强度时间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DATA_TEMPERATURE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温度值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DATA_PM25	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PM2.5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DATA_AQI		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AQI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DATA_PRESSURE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压力值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DATA_AILTITUDE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海拔高度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DATA_POWER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电量百分比值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DATA_HOUR24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DATA_HOUR12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    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时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DATA_MINITE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DATA_SECOND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秒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DATA_STANDUPTIMES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站立时间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DATA_VO2MAX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最大摄氧量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DATA_DATE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日期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DATA_HEARTRATE_MAX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心率最大值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DATA_HEARTRATE_MIN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心率最小值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DATA_AMPM	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小时制时的上午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下午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DATA_MONTH	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月份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DATA_WEEK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周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DATA_WEATHERTYPE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天气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DATA_POWER_ENUM 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电量</a:t>
            </a:r>
            <a:endParaRPr lang="zh-CN" altLang="zh-CN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8513" y="1584028"/>
            <a:ext cx="59766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DATA_HOUR12_HIGH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DATA_HOUR12_LOW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DATA_HOUR24_HIGH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DATA_HOUR24_LOW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DATA_HOUR_HIGH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DATA_HOUR_LOW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DATA_MINITE_HIGH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分钟高位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DATA_MINITE_LOW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分钟低位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DATA_SECOND_HIGH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秒数高位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DATA_SECOND_LOW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秒数低位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DATA_STEPS_ONE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步数个位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DATA_STEPS_TWO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步数十位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DATA_STEPS_THREE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步数百位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DATA_STEPS_FOUR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步数千位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DATA_STEPS_FIVE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步数万位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DATA_DATE_HIGH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日期高位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DATA_DATE_LOW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日期低位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DATA_UNREADMSG_STATE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未读消息状态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DATA_HOUR12_RATIO		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12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DATA_HOUR24_RATIO		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24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小时制小时数比例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DATA_HOUR_RATIO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DATA_MINITE_RATIO		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分钟数比例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DATA_SECOND_RATIO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秒数比例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DATA_DATE_RATIO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日期比例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DATA_WEEK_RATIO		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周</a:t>
            </a:r>
            <a:r>
              <a:rPr lang="zh-CN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5098" y="1619672"/>
            <a:ext cx="55365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DATA_POWER_RATIO       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电量比例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DATA_HEARTRATE_RATIO   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心率比例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DATA_CALORIE_RATIO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卡路里比例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DATA_STANDUPTIMES_RATIO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站立时间比例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DATA_STRENTHTIME_RATIO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中高强度时间比例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DATA_STEPS_RATIO	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步数比例</a:t>
            </a:r>
            <a:endParaRPr lang="zh-CN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dirty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DATA_VO2MAX_RATIO	</a:t>
            </a:r>
            <a:r>
              <a:rPr lang="en-US" altLang="zh-CN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en-US" altLang="zh-CN" sz="16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// </a:t>
            </a:r>
            <a:r>
              <a:rPr lang="zh-CN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最大摄氧量比例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3131" y="3973146"/>
            <a:ext cx="51044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末尾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不带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_RATIO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的数据类型属于值类型数据，用于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TEXTAREAWITHONEWILDCARD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SELECTIMAGE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TEXTAREAWITHTWOWILDCARD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控件，表示具体的数值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末尾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带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_RATIO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的数据类型属于比值型数据，用于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TEXTUREMAPPER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CIRCLE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LINE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控件，表示当前值和最大值的比例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09114" y="7223526"/>
            <a:ext cx="4968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具体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参考如下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《</a:t>
            </a:r>
            <a:r>
              <a:rPr lang="zh-CN" altLang="zh-CN" sz="1600" i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华为运动手表表盘控制文件及控件参考</a:t>
            </a:r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文档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US" altLang="zh-CN" sz="1600" i="1" dirty="0" err="1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docx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》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中的 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lang="en-US" altLang="zh-CN" sz="1600" i="1" dirty="0" err="1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data_type</a:t>
            </a:r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取值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章节的</a:t>
            </a:r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附件</a:t>
            </a:r>
            <a:endParaRPr lang="zh-CN" altLang="en-US" sz="1600" i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5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附件：支持的字体型号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906" y="2559813"/>
            <a:ext cx="31683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T_DINCONDENSED_BOLD_36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T_DINCONDENSED_BOLD_44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T_DINCONDENSED_BOLD_54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T_DINCONDENSED_BOLD_60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T_DINCONDENSED_BOLD_68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T_DINCONDENSED_BOLD_70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T_DINCONDENSED_BOLD_76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T_DINCONDENSED_BOLD_91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T_DINCONDENSED_BOLD_100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T_DINNEXTFORHUAWEI_BOLD_24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T_DINNEXTFORHUAWEI_BOLD_34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T_DINNEXTFORHUAWEI_BOLD_68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T_DIN_BLACKITALIC_18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T_DIN_BLACKITALIC_22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T_DIN_BLACKITALIC_28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T_DIN_BLACKITALIC_72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T_DIN_BLACKALTERNATE_44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T_DINNEXTLTPRO_MEDIUM_28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T_DINNEXTLTPRO_REGULAR_22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T_DINNEXTLTPRO_REGULAR_40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T_DINOFFC_MEDI_12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T_EUROSTILELT_DEMI_14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1544" y="2559813"/>
            <a:ext cx="4176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T_EUROSTILELT_DEMI_34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T_EUROSTILELTSTD_DEMI_16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T_EUROSTILELTSTD_DEMI_22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T_EUROSTILELTSTD_DEMI_26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T_GARABD_28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T_HYQIHEI_60S_18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T_HYQIHEI_60S_24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T_HYQIHEI_60S_36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T_HYQIHEI_60S_42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T_ROBOTOCONDENSED_REGULAR_18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T_ROBOTOCONDENSED_REGULAR_24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T_ROBOTOCONDENSED_REGULAR_36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T_ROBOTOCONDENSED_REGULAR_42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204" y="1710442"/>
            <a:ext cx="3740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</a:t>
            </a:r>
            <a:r>
              <a:rPr lang="zh-CN" altLang="en-US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</a:t>
            </a:r>
            <a:r>
              <a:rPr lang="zh-CN" altLang="en-US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支持的字体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10079803" y="1710442"/>
            <a:ext cx="3740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</a:t>
            </a:r>
            <a:r>
              <a:rPr lang="zh-CN" altLang="en-US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规格支持的字体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8614712" y="2559813"/>
            <a:ext cx="3667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F_DINCONDENSED_BOLD_38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F_DINCONDENSED_BOLD_42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F_DINCONDENSED_BOLD_44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F_DINCONDENSED_BOLD_50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F_DINCONDENSED_BOLD_60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F_DINCONDENSED_BOLD_70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F_DINCONDENSED_BOLD_82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F_DINCONDENSED_BOLD_90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F_DINCONDENSED_BOLD_106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F_DINCONDENSED_BOLD_116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F_DINNEXTFORHUAWEI_BOLD_16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F_DINNEXTFORHUAWEI_BOLD_22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F_DINNEXTFORHUAWEI_BOLD_24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F_DINNEXTFORHUAWEI_BOLD_40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F_DINNEXTFORHUAWEI_BOLD_80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F_DIN_BLACKITALIC_32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F_DIN_BLACKITALIC_84 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F_DIN_BLACKALTERNATE_52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F_DINNEXTLTPRO_MEDIUM_32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F_DINNEXTLTPRO_REGULAR_24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 smtClean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F_DINNEXTLTPRO_REGULAR_46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309906" y="2559813"/>
            <a:ext cx="36677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F_EUROSTILELT_DEMI_14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F_EUROSTILELT_DEMI_20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F_EUROSTILELT_DEMI_32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F_EUROSTILELT_DEMI_34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F_EUROSTILELT_BOLD_EXTENDED2_42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F_HYQIHEI_60S_23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F_HYQIHEI_60S_30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F_HYQIHEI_60S_38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F_HYQIHEI_60S_48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F_ROBOTOCONDENSED_REGULAR_23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F_ROBOTOCONDENSED_REGULAR_26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F_ROBOTOCONDENSED_REGULAR_30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F_ROBOTOCONDENSED_REGULAR_38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US" altLang="zh-CN" sz="1200" dirty="0">
                <a:highlight>
                  <a:srgbClr val="FFFFFF"/>
                </a:highligh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F_ROBOTOCONDENSED_REGULAR_48</a:t>
            </a:r>
            <a:endParaRPr lang="zh-CN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16588" y="7361789"/>
            <a:ext cx="6940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具体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参考如下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《</a:t>
            </a:r>
            <a:r>
              <a:rPr lang="zh-CN" altLang="zh-CN" sz="1600" i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华为运动手表表盘控制文件及控件参考</a:t>
            </a:r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文档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US" altLang="zh-CN" sz="1600" i="1" dirty="0" err="1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docx</a:t>
            </a:r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》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中的</a:t>
            </a:r>
            <a:endParaRPr lang="en-US" altLang="zh-CN" sz="1600" i="1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</a:t>
            </a:r>
            <a:r>
              <a:rPr lang="zh-CN" altLang="en-US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支持的字体字号 章节中的</a:t>
            </a:r>
            <a:r>
              <a:rPr lang="zh-CN" altLang="zh-CN" sz="1600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附件</a:t>
            </a:r>
            <a:endParaRPr lang="zh-CN" altLang="en-US" sz="1600" i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8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1/7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88" y="1933710"/>
            <a:ext cx="3367374" cy="19902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3347" y="58017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8272810" y="1139901"/>
            <a:ext cx="0" cy="7704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7" name="直接连接符 16"/>
          <p:cNvCxnSpPr/>
          <p:nvPr/>
        </p:nvCxnSpPr>
        <p:spPr bwMode="auto">
          <a:xfrm>
            <a:off x="139652" y="4932040"/>
            <a:ext cx="15769752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9" name="矩形 18"/>
          <p:cNvSpPr/>
          <p:nvPr/>
        </p:nvSpPr>
        <p:spPr>
          <a:xfrm>
            <a:off x="1792090" y="5529590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绘制背景板：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0,0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坐标为起点，展示背景图片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A100_002.png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。展示的图片不进行缩放，直接展示。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99" y="6770211"/>
            <a:ext cx="2160163" cy="2160163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5697681" y="1902236"/>
            <a:ext cx="12882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静态图控件</a:t>
            </a:r>
            <a:endParaRPr lang="zh-CN" altLang="zh-CN" sz="1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7" name="直接箭头连接符 36"/>
          <p:cNvCxnSpPr/>
          <p:nvPr/>
        </p:nvCxnSpPr>
        <p:spPr bwMode="auto">
          <a:xfrm>
            <a:off x="5073343" y="2056124"/>
            <a:ext cx="648071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9" name="矩形 38"/>
          <p:cNvSpPr/>
          <p:nvPr/>
        </p:nvSpPr>
        <p:spPr>
          <a:xfrm>
            <a:off x="5697681" y="2799898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</a:t>
            </a:r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左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上角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0" name="直接箭头连接符 39"/>
          <p:cNvCxnSpPr/>
          <p:nvPr/>
        </p:nvCxnSpPr>
        <p:spPr bwMode="auto">
          <a:xfrm>
            <a:off x="3532496" y="2953786"/>
            <a:ext cx="2188918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2" name="直接箭头连接符 41"/>
          <p:cNvCxnSpPr/>
          <p:nvPr/>
        </p:nvCxnSpPr>
        <p:spPr bwMode="auto">
          <a:xfrm>
            <a:off x="3532496" y="3195093"/>
            <a:ext cx="2188918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3" name="矩形 42"/>
          <p:cNvSpPr/>
          <p:nvPr/>
        </p:nvSpPr>
        <p:spPr>
          <a:xfrm>
            <a:off x="5697681" y="3080157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</a:t>
            </a:r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左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上角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4" name="直接箭头连接符 43"/>
          <p:cNvCxnSpPr/>
          <p:nvPr/>
        </p:nvCxnSpPr>
        <p:spPr bwMode="auto">
          <a:xfrm>
            <a:off x="5362252" y="3451504"/>
            <a:ext cx="35916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5" name="矩形 44"/>
          <p:cNvSpPr/>
          <p:nvPr/>
        </p:nvSpPr>
        <p:spPr>
          <a:xfrm>
            <a:off x="5697681" y="3336568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引用的图片名称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9972" y="1291105"/>
            <a:ext cx="4893112" cy="3616649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3" name="矩形 32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5" name="矩形 34"/>
          <p:cNvSpPr/>
          <p:nvPr/>
        </p:nvSpPr>
        <p:spPr>
          <a:xfrm>
            <a:off x="8624433" y="5529590"/>
            <a:ext cx="7292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步数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87,226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为起点，划定一个宽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75px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27px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的区域，以白色的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字体显示步数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右大括号 2"/>
          <p:cNvSpPr/>
          <p:nvPr/>
        </p:nvSpPr>
        <p:spPr bwMode="auto">
          <a:xfrm>
            <a:off x="11081122" y="2928819"/>
            <a:ext cx="216024" cy="522685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817426" y="3028791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字体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R\G\B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颜色设定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1" name="直接箭头连接符 40"/>
          <p:cNvCxnSpPr/>
          <p:nvPr/>
        </p:nvCxnSpPr>
        <p:spPr bwMode="auto">
          <a:xfrm>
            <a:off x="11297146" y="3182679"/>
            <a:ext cx="2556000" cy="1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6" name="矩形 45"/>
          <p:cNvSpPr/>
          <p:nvPr/>
        </p:nvSpPr>
        <p:spPr>
          <a:xfrm>
            <a:off x="13817426" y="3396810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显示步数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9" name="直接箭头连接符 48"/>
          <p:cNvCxnSpPr/>
          <p:nvPr/>
        </p:nvCxnSpPr>
        <p:spPr bwMode="auto">
          <a:xfrm>
            <a:off x="11513170" y="3550698"/>
            <a:ext cx="2339976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0" name="矩形 49"/>
          <p:cNvSpPr/>
          <p:nvPr/>
        </p:nvSpPr>
        <p:spPr>
          <a:xfrm>
            <a:off x="13817426" y="4048199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字体型号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1" name="直接箭头连接符 50"/>
          <p:cNvCxnSpPr/>
          <p:nvPr/>
        </p:nvCxnSpPr>
        <p:spPr bwMode="auto">
          <a:xfrm>
            <a:off x="13313146" y="4211960"/>
            <a:ext cx="540000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2" name="矩形 51"/>
          <p:cNvSpPr/>
          <p:nvPr/>
        </p:nvSpPr>
        <p:spPr>
          <a:xfrm>
            <a:off x="13817426" y="3790766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水平方向为中心对齐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11740644" y="3954135"/>
            <a:ext cx="211250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4" name="右大括号 53"/>
          <p:cNvSpPr/>
          <p:nvPr/>
        </p:nvSpPr>
        <p:spPr bwMode="auto">
          <a:xfrm>
            <a:off x="11369092" y="2517303"/>
            <a:ext cx="216086" cy="297357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55" name="右大括号 54"/>
          <p:cNvSpPr/>
          <p:nvPr/>
        </p:nvSpPr>
        <p:spPr bwMode="auto">
          <a:xfrm>
            <a:off x="11018408" y="2093520"/>
            <a:ext cx="216086" cy="297357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56" name="直接箭头连接符 55"/>
          <p:cNvCxnSpPr/>
          <p:nvPr/>
        </p:nvCxnSpPr>
        <p:spPr bwMode="auto">
          <a:xfrm>
            <a:off x="11657186" y="2668551"/>
            <a:ext cx="2195960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7" name="矩形 56"/>
          <p:cNvSpPr/>
          <p:nvPr/>
        </p:nvSpPr>
        <p:spPr>
          <a:xfrm>
            <a:off x="13817426" y="2527330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显示区域的宽、高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8" name="直接箭头连接符 57"/>
          <p:cNvCxnSpPr/>
          <p:nvPr/>
        </p:nvCxnSpPr>
        <p:spPr bwMode="auto">
          <a:xfrm>
            <a:off x="11224854" y="2242198"/>
            <a:ext cx="262829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9" name="矩形 58"/>
          <p:cNvSpPr/>
          <p:nvPr/>
        </p:nvSpPr>
        <p:spPr>
          <a:xfrm>
            <a:off x="13817426" y="1960548"/>
            <a:ext cx="2279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坐标体系，定义显示区域的起始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983" y="6770211"/>
            <a:ext cx="2160163" cy="2160163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11729194" y="7812360"/>
            <a:ext cx="6094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14398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822176" y="4283968"/>
            <a:ext cx="25875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透明度，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1~255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255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不透明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3" name="直接箭头连接符 62"/>
          <p:cNvCxnSpPr/>
          <p:nvPr/>
        </p:nvCxnSpPr>
        <p:spPr bwMode="auto">
          <a:xfrm>
            <a:off x="10361042" y="4447729"/>
            <a:ext cx="3496854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4" name="矩形 63"/>
          <p:cNvSpPr/>
          <p:nvPr/>
        </p:nvSpPr>
        <p:spPr>
          <a:xfrm>
            <a:off x="13817426" y="1230596"/>
            <a:ext cx="1800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动态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文本框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endParaRPr lang="zh-CN" altLang="zh-CN" sz="1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箭头连接符 64"/>
          <p:cNvCxnSpPr/>
          <p:nvPr/>
        </p:nvCxnSpPr>
        <p:spPr bwMode="auto">
          <a:xfrm>
            <a:off x="13193088" y="1384484"/>
            <a:ext cx="648071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96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2/7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090" y="1121018"/>
            <a:ext cx="3322083" cy="46751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5003" y="1754583"/>
            <a:ext cx="4544469" cy="340258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333347" y="604409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9280922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5" name="直接连接符 34"/>
          <p:cNvCxnSpPr/>
          <p:nvPr/>
        </p:nvCxnSpPr>
        <p:spPr bwMode="auto">
          <a:xfrm>
            <a:off x="139652" y="5796136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7" name="矩形 36"/>
          <p:cNvSpPr/>
          <p:nvPr/>
        </p:nvSpPr>
        <p:spPr>
          <a:xfrm>
            <a:off x="5993501" y="2125300"/>
            <a:ext cx="1896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枚举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值为星期枚举值</a:t>
            </a:r>
            <a:endParaRPr lang="zh-CN" alt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4518602" y="2279188"/>
            <a:ext cx="1476838" cy="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9" name="矩形 38"/>
          <p:cNvSpPr/>
          <p:nvPr/>
        </p:nvSpPr>
        <p:spPr>
          <a:xfrm>
            <a:off x="14647088" y="3041829"/>
            <a:ext cx="1474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0" name="直接箭头连接符 39"/>
          <p:cNvCxnSpPr/>
          <p:nvPr/>
        </p:nvCxnSpPr>
        <p:spPr bwMode="auto">
          <a:xfrm>
            <a:off x="4830090" y="4067944"/>
            <a:ext cx="1165350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5" name="直接连接符 44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6" name="矩形 45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0" name="矩形 49"/>
          <p:cNvSpPr/>
          <p:nvPr/>
        </p:nvSpPr>
        <p:spPr>
          <a:xfrm>
            <a:off x="1856314" y="5868144"/>
            <a:ext cx="73603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绘制星期：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191,128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起点，根据日期的枚举值返回，显示指定的图片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枚举值可参考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华为运动手表表盘控制文件及控件参考文档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docx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》)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右大括号 6"/>
          <p:cNvSpPr/>
          <p:nvPr/>
        </p:nvSpPr>
        <p:spPr bwMode="auto">
          <a:xfrm>
            <a:off x="4518602" y="2799898"/>
            <a:ext cx="273914" cy="2540586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93501" y="1835696"/>
            <a:ext cx="23281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图片的显示起始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endParaRPr lang="zh-CN" alt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4451673" y="1989585"/>
            <a:ext cx="1543767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4" name="右大括号 53"/>
          <p:cNvSpPr/>
          <p:nvPr/>
        </p:nvSpPr>
        <p:spPr bwMode="auto">
          <a:xfrm>
            <a:off x="4115543" y="1889370"/>
            <a:ext cx="273914" cy="244229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312447" y="6786257"/>
            <a:ext cx="2160163" cy="2160163"/>
            <a:chOff x="4312447" y="6786257"/>
            <a:chExt cx="2160163" cy="216016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2447" y="6786257"/>
              <a:ext cx="2160163" cy="2160163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4618658" y="7828406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9639" y="7384442"/>
              <a:ext cx="226800" cy="108000"/>
            </a:xfrm>
            <a:prstGeom prst="rect">
              <a:avLst/>
            </a:prstGeom>
          </p:spPr>
        </p:pic>
      </p:grpSp>
      <p:sp>
        <p:nvSpPr>
          <p:cNvPr id="58" name="矩形 57"/>
          <p:cNvSpPr/>
          <p:nvPr/>
        </p:nvSpPr>
        <p:spPr>
          <a:xfrm>
            <a:off x="5993501" y="3851012"/>
            <a:ext cx="29657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按枚举值指定显示哪张图片，不指定也要保持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res_0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到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res_14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完整性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9" name="直接箭头连接符 58"/>
          <p:cNvCxnSpPr/>
          <p:nvPr/>
        </p:nvCxnSpPr>
        <p:spPr bwMode="auto">
          <a:xfrm>
            <a:off x="14279996" y="3565660"/>
            <a:ext cx="32951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0" name="右大括号 59"/>
          <p:cNvSpPr/>
          <p:nvPr/>
        </p:nvSpPr>
        <p:spPr bwMode="auto">
          <a:xfrm>
            <a:off x="13968508" y="2297614"/>
            <a:ext cx="273914" cy="2540586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280922" y="5904981"/>
            <a:ext cx="68478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绘制日期：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237,128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22px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的区域，以白色的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字体显示日期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08345" y="6786257"/>
            <a:ext cx="2160163" cy="2160163"/>
            <a:chOff x="11808345" y="6786257"/>
            <a:chExt cx="2160163" cy="2160163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8345" y="6786257"/>
              <a:ext cx="2160163" cy="2160163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12114556" y="7828406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85537" y="7384442"/>
              <a:ext cx="226800" cy="108000"/>
            </a:xfrm>
            <a:prstGeom prst="rect">
              <a:avLst/>
            </a:prstGeom>
          </p:spPr>
        </p:pic>
        <p:sp>
          <p:nvSpPr>
            <p:cNvPr id="67" name="矩形 66"/>
            <p:cNvSpPr/>
            <p:nvPr/>
          </p:nvSpPr>
          <p:spPr>
            <a:xfrm>
              <a:off x="12834132" y="7302469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5993501" y="1096377"/>
            <a:ext cx="23281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图片播放控件</a:t>
            </a:r>
            <a:endParaRPr lang="zh-CN" alt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直接箭头连接符 72"/>
          <p:cNvCxnSpPr/>
          <p:nvPr/>
        </p:nvCxnSpPr>
        <p:spPr bwMode="auto">
          <a:xfrm>
            <a:off x="4853293" y="1250266"/>
            <a:ext cx="1142147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8670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e3fe5eb-3a0e-4dab-b4a5-e09e563673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4344" y="2373146"/>
            <a:ext cx="3633609" cy="3878215"/>
            <a:chOff x="3554413" y="957263"/>
            <a:chExt cx="4881562" cy="5210176"/>
          </a:xfrm>
        </p:grpSpPr>
        <p:sp>
          <p:nvSpPr>
            <p:cNvPr id="5" name="íŝľi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4EB54A0-7C88-41C7-B415-9BB41464F062}"/>
                </a:ext>
              </a:extLst>
            </p:cNvPr>
            <p:cNvSpPr/>
            <p:nvPr/>
          </p:nvSpPr>
          <p:spPr bwMode="auto">
            <a:xfrm>
              <a:off x="4149725" y="1198563"/>
              <a:ext cx="1085850" cy="1728788"/>
            </a:xfrm>
            <a:custGeom>
              <a:avLst/>
              <a:gdLst>
                <a:gd name="T0" fmla="*/ 684 w 684"/>
                <a:gd name="T1" fmla="*/ 683 h 1089"/>
                <a:gd name="T2" fmla="*/ 0 w 684"/>
                <a:gd name="T3" fmla="*/ 1089 h 1089"/>
                <a:gd name="T4" fmla="*/ 0 w 684"/>
                <a:gd name="T5" fmla="*/ 406 h 1089"/>
                <a:gd name="T6" fmla="*/ 684 w 684"/>
                <a:gd name="T7" fmla="*/ 0 h 1089"/>
                <a:gd name="T8" fmla="*/ 684 w 684"/>
                <a:gd name="T9" fmla="*/ 683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089">
                  <a:moveTo>
                    <a:pt x="684" y="683"/>
                  </a:moveTo>
                  <a:lnTo>
                    <a:pt x="0" y="1089"/>
                  </a:lnTo>
                  <a:lnTo>
                    <a:pt x="0" y="406"/>
                  </a:lnTo>
                  <a:lnTo>
                    <a:pt x="684" y="0"/>
                  </a:lnTo>
                  <a:lnTo>
                    <a:pt x="684" y="6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" name="ïṩľí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A6FFFA8-0E24-4575-A93F-7E7456D11403}"/>
                </a:ext>
              </a:extLst>
            </p:cNvPr>
            <p:cNvSpPr/>
            <p:nvPr/>
          </p:nvSpPr>
          <p:spPr bwMode="auto">
            <a:xfrm>
              <a:off x="4240213" y="1346201"/>
              <a:ext cx="903287" cy="1436688"/>
            </a:xfrm>
            <a:custGeom>
              <a:avLst/>
              <a:gdLst>
                <a:gd name="T0" fmla="*/ 569 w 569"/>
                <a:gd name="T1" fmla="*/ 567 h 905"/>
                <a:gd name="T2" fmla="*/ 0 w 569"/>
                <a:gd name="T3" fmla="*/ 905 h 905"/>
                <a:gd name="T4" fmla="*/ 0 w 569"/>
                <a:gd name="T5" fmla="*/ 337 h 905"/>
                <a:gd name="T6" fmla="*/ 569 w 569"/>
                <a:gd name="T7" fmla="*/ 0 h 905"/>
                <a:gd name="T8" fmla="*/ 569 w 569"/>
                <a:gd name="T9" fmla="*/ 56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905">
                  <a:moveTo>
                    <a:pt x="569" y="567"/>
                  </a:moveTo>
                  <a:lnTo>
                    <a:pt x="0" y="905"/>
                  </a:lnTo>
                  <a:lnTo>
                    <a:pt x="0" y="337"/>
                  </a:lnTo>
                  <a:lnTo>
                    <a:pt x="569" y="0"/>
                  </a:lnTo>
                  <a:lnTo>
                    <a:pt x="569" y="567"/>
                  </a:lnTo>
                  <a:close/>
                </a:path>
              </a:pathLst>
            </a:custGeom>
            <a:solidFill>
              <a:srgbClr val="E9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" name="ïşļí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61E901E-B804-40A1-BAA8-A2489CC2A483}"/>
                </a:ext>
              </a:extLst>
            </p:cNvPr>
            <p:cNvSpPr/>
            <p:nvPr/>
          </p:nvSpPr>
          <p:spPr bwMode="auto">
            <a:xfrm>
              <a:off x="3554413" y="957263"/>
              <a:ext cx="311150" cy="496888"/>
            </a:xfrm>
            <a:custGeom>
              <a:avLst/>
              <a:gdLst>
                <a:gd name="T0" fmla="*/ 196 w 196"/>
                <a:gd name="T1" fmla="*/ 196 h 313"/>
                <a:gd name="T2" fmla="*/ 0 w 196"/>
                <a:gd name="T3" fmla="*/ 313 h 313"/>
                <a:gd name="T4" fmla="*/ 0 w 196"/>
                <a:gd name="T5" fmla="*/ 117 h 313"/>
                <a:gd name="T6" fmla="*/ 196 w 196"/>
                <a:gd name="T7" fmla="*/ 0 h 313"/>
                <a:gd name="T8" fmla="*/ 196 w 196"/>
                <a:gd name="T9" fmla="*/ 19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313">
                  <a:moveTo>
                    <a:pt x="196" y="196"/>
                  </a:moveTo>
                  <a:lnTo>
                    <a:pt x="0" y="313"/>
                  </a:lnTo>
                  <a:lnTo>
                    <a:pt x="0" y="117"/>
                  </a:lnTo>
                  <a:lnTo>
                    <a:pt x="196" y="0"/>
                  </a:lnTo>
                  <a:lnTo>
                    <a:pt x="196" y="196"/>
                  </a:lnTo>
                  <a:close/>
                </a:path>
              </a:pathLst>
            </a:custGeom>
            <a:solidFill>
              <a:srgbClr val="B3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" name="îś1îḑ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46759F8-78F1-4EAD-B605-0C52046B9F5B}"/>
                </a:ext>
              </a:extLst>
            </p:cNvPr>
            <p:cNvSpPr/>
            <p:nvPr/>
          </p:nvSpPr>
          <p:spPr bwMode="auto">
            <a:xfrm>
              <a:off x="3649663" y="1050926"/>
              <a:ext cx="314325" cy="500063"/>
            </a:xfrm>
            <a:custGeom>
              <a:avLst/>
              <a:gdLst>
                <a:gd name="T0" fmla="*/ 198 w 198"/>
                <a:gd name="T1" fmla="*/ 198 h 315"/>
                <a:gd name="T2" fmla="*/ 0 w 198"/>
                <a:gd name="T3" fmla="*/ 315 h 315"/>
                <a:gd name="T4" fmla="*/ 0 w 198"/>
                <a:gd name="T5" fmla="*/ 117 h 315"/>
                <a:gd name="T6" fmla="*/ 198 w 198"/>
                <a:gd name="T7" fmla="*/ 0 h 315"/>
                <a:gd name="T8" fmla="*/ 198 w 198"/>
                <a:gd name="T9" fmla="*/ 19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15">
                  <a:moveTo>
                    <a:pt x="198" y="198"/>
                  </a:moveTo>
                  <a:lnTo>
                    <a:pt x="0" y="315"/>
                  </a:lnTo>
                  <a:lnTo>
                    <a:pt x="0" y="117"/>
                  </a:lnTo>
                  <a:lnTo>
                    <a:pt x="198" y="0"/>
                  </a:lnTo>
                  <a:lnTo>
                    <a:pt x="198" y="198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" name="íSľï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7EAECEB-0215-4960-B4BA-FDE7F98D7270}"/>
                </a:ext>
              </a:extLst>
            </p:cNvPr>
            <p:cNvSpPr/>
            <p:nvPr/>
          </p:nvSpPr>
          <p:spPr bwMode="auto">
            <a:xfrm>
              <a:off x="3746500" y="1149351"/>
              <a:ext cx="311150" cy="496888"/>
            </a:xfrm>
            <a:custGeom>
              <a:avLst/>
              <a:gdLst>
                <a:gd name="T0" fmla="*/ 196 w 196"/>
                <a:gd name="T1" fmla="*/ 196 h 313"/>
                <a:gd name="T2" fmla="*/ 0 w 196"/>
                <a:gd name="T3" fmla="*/ 313 h 313"/>
                <a:gd name="T4" fmla="*/ 0 w 196"/>
                <a:gd name="T5" fmla="*/ 117 h 313"/>
                <a:gd name="T6" fmla="*/ 196 w 196"/>
                <a:gd name="T7" fmla="*/ 0 h 313"/>
                <a:gd name="T8" fmla="*/ 196 w 196"/>
                <a:gd name="T9" fmla="*/ 19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313">
                  <a:moveTo>
                    <a:pt x="196" y="196"/>
                  </a:moveTo>
                  <a:lnTo>
                    <a:pt x="0" y="313"/>
                  </a:lnTo>
                  <a:lnTo>
                    <a:pt x="0" y="117"/>
                  </a:lnTo>
                  <a:lnTo>
                    <a:pt x="196" y="0"/>
                  </a:lnTo>
                  <a:lnTo>
                    <a:pt x="196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" name="íṩḷïḍ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7F55BA8-BE23-464D-B6E8-73182C773323}"/>
                </a:ext>
              </a:extLst>
            </p:cNvPr>
            <p:cNvSpPr/>
            <p:nvPr/>
          </p:nvSpPr>
          <p:spPr bwMode="auto">
            <a:xfrm>
              <a:off x="4149725" y="1198563"/>
              <a:ext cx="1085850" cy="746125"/>
            </a:xfrm>
            <a:custGeom>
              <a:avLst/>
              <a:gdLst>
                <a:gd name="T0" fmla="*/ 0 w 684"/>
                <a:gd name="T1" fmla="*/ 470 h 470"/>
                <a:gd name="T2" fmla="*/ 684 w 684"/>
                <a:gd name="T3" fmla="*/ 64 h 470"/>
                <a:gd name="T4" fmla="*/ 684 w 684"/>
                <a:gd name="T5" fmla="*/ 0 h 470"/>
                <a:gd name="T6" fmla="*/ 0 w 684"/>
                <a:gd name="T7" fmla="*/ 406 h 470"/>
                <a:gd name="T8" fmla="*/ 0 w 684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470">
                  <a:moveTo>
                    <a:pt x="0" y="470"/>
                  </a:moveTo>
                  <a:lnTo>
                    <a:pt x="684" y="64"/>
                  </a:lnTo>
                  <a:lnTo>
                    <a:pt x="684" y="0"/>
                  </a:lnTo>
                  <a:lnTo>
                    <a:pt x="0" y="406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D7D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" name="iṧḷí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8FF28EB-A2B3-41E3-AEE7-699815B7B919}"/>
                </a:ext>
              </a:extLst>
            </p:cNvPr>
            <p:cNvSpPr/>
            <p:nvPr/>
          </p:nvSpPr>
          <p:spPr bwMode="auto">
            <a:xfrm>
              <a:off x="4457700" y="2208213"/>
              <a:ext cx="468312" cy="320675"/>
            </a:xfrm>
            <a:custGeom>
              <a:avLst/>
              <a:gdLst>
                <a:gd name="T0" fmla="*/ 0 w 295"/>
                <a:gd name="T1" fmla="*/ 202 h 202"/>
                <a:gd name="T2" fmla="*/ 295 w 295"/>
                <a:gd name="T3" fmla="*/ 26 h 202"/>
                <a:gd name="T4" fmla="*/ 295 w 295"/>
                <a:gd name="T5" fmla="*/ 0 h 202"/>
                <a:gd name="T6" fmla="*/ 0 w 295"/>
                <a:gd name="T7" fmla="*/ 176 h 202"/>
                <a:gd name="T8" fmla="*/ 0 w 295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02">
                  <a:moveTo>
                    <a:pt x="0" y="202"/>
                  </a:moveTo>
                  <a:lnTo>
                    <a:pt x="295" y="26"/>
                  </a:lnTo>
                  <a:lnTo>
                    <a:pt x="295" y="0"/>
                  </a:lnTo>
                  <a:lnTo>
                    <a:pt x="0" y="176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2" name="íṧḻiḍ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0805C20-5811-4D39-B4BF-D4CA1853F16A}"/>
                </a:ext>
              </a:extLst>
            </p:cNvPr>
            <p:cNvSpPr/>
            <p:nvPr/>
          </p:nvSpPr>
          <p:spPr bwMode="auto">
            <a:xfrm>
              <a:off x="4457700" y="2279651"/>
              <a:ext cx="468312" cy="323850"/>
            </a:xfrm>
            <a:custGeom>
              <a:avLst/>
              <a:gdLst>
                <a:gd name="T0" fmla="*/ 0 w 295"/>
                <a:gd name="T1" fmla="*/ 204 h 204"/>
                <a:gd name="T2" fmla="*/ 295 w 295"/>
                <a:gd name="T3" fmla="*/ 28 h 204"/>
                <a:gd name="T4" fmla="*/ 295 w 295"/>
                <a:gd name="T5" fmla="*/ 0 h 204"/>
                <a:gd name="T6" fmla="*/ 0 w 295"/>
                <a:gd name="T7" fmla="*/ 177 h 204"/>
                <a:gd name="T8" fmla="*/ 0 w 295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04">
                  <a:moveTo>
                    <a:pt x="0" y="204"/>
                  </a:moveTo>
                  <a:lnTo>
                    <a:pt x="295" y="28"/>
                  </a:lnTo>
                  <a:lnTo>
                    <a:pt x="295" y="0"/>
                  </a:lnTo>
                  <a:lnTo>
                    <a:pt x="0" y="177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3" name="íşḻîḍ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F1294E3-F185-4B37-B17E-0AAC542B7812}"/>
                </a:ext>
              </a:extLst>
            </p:cNvPr>
            <p:cNvSpPr/>
            <p:nvPr/>
          </p:nvSpPr>
          <p:spPr bwMode="auto">
            <a:xfrm>
              <a:off x="4429125" y="1692276"/>
              <a:ext cx="525462" cy="698500"/>
            </a:xfrm>
            <a:custGeom>
              <a:avLst/>
              <a:gdLst>
                <a:gd name="T0" fmla="*/ 167 w 167"/>
                <a:gd name="T1" fmla="*/ 61 h 222"/>
                <a:gd name="T2" fmla="*/ 83 w 167"/>
                <a:gd name="T3" fmla="*/ 194 h 222"/>
                <a:gd name="T4" fmla="*/ 0 w 167"/>
                <a:gd name="T5" fmla="*/ 161 h 222"/>
                <a:gd name="T6" fmla="*/ 83 w 167"/>
                <a:gd name="T7" fmla="*/ 27 h 222"/>
                <a:gd name="T8" fmla="*/ 167 w 167"/>
                <a:gd name="T9" fmla="*/ 6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22">
                  <a:moveTo>
                    <a:pt x="167" y="61"/>
                  </a:moveTo>
                  <a:cubicBezTo>
                    <a:pt x="167" y="107"/>
                    <a:pt x="129" y="167"/>
                    <a:pt x="83" y="194"/>
                  </a:cubicBezTo>
                  <a:cubicBezTo>
                    <a:pt x="37" y="222"/>
                    <a:pt x="0" y="207"/>
                    <a:pt x="0" y="161"/>
                  </a:cubicBezTo>
                  <a:cubicBezTo>
                    <a:pt x="0" y="115"/>
                    <a:pt x="37" y="55"/>
                    <a:pt x="83" y="27"/>
                  </a:cubicBezTo>
                  <a:cubicBezTo>
                    <a:pt x="129" y="0"/>
                    <a:pt x="167" y="15"/>
                    <a:pt x="167" y="61"/>
                  </a:cubicBezTo>
                  <a:close/>
                </a:path>
              </a:pathLst>
            </a:custGeom>
            <a:solidFill>
              <a:srgbClr val="ED2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4" name="îṣ1iḓ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9BD1308-4099-4F20-99E3-D7477B19D226}"/>
                </a:ext>
              </a:extLst>
            </p:cNvPr>
            <p:cNvSpPr/>
            <p:nvPr/>
          </p:nvSpPr>
          <p:spPr bwMode="auto">
            <a:xfrm>
              <a:off x="4630738" y="1935163"/>
              <a:ext cx="192087" cy="282575"/>
            </a:xfrm>
            <a:custGeom>
              <a:avLst/>
              <a:gdLst>
                <a:gd name="T0" fmla="*/ 121 w 121"/>
                <a:gd name="T1" fmla="*/ 17 h 178"/>
                <a:gd name="T2" fmla="*/ 0 w 121"/>
                <a:gd name="T3" fmla="*/ 178 h 178"/>
                <a:gd name="T4" fmla="*/ 0 w 121"/>
                <a:gd name="T5" fmla="*/ 0 h 178"/>
                <a:gd name="T6" fmla="*/ 121 w 121"/>
                <a:gd name="T7" fmla="*/ 1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78">
                  <a:moveTo>
                    <a:pt x="121" y="17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2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5" name="îšļï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FCB74D4-FBAB-44B2-A7CC-27025FDD85F5}"/>
                </a:ext>
              </a:extLst>
            </p:cNvPr>
            <p:cNvSpPr/>
            <p:nvPr/>
          </p:nvSpPr>
          <p:spPr bwMode="auto">
            <a:xfrm>
              <a:off x="4044950" y="1447801"/>
              <a:ext cx="730250" cy="25400"/>
            </a:xfrm>
            <a:custGeom>
              <a:avLst/>
              <a:gdLst>
                <a:gd name="T0" fmla="*/ 221 w 232"/>
                <a:gd name="T1" fmla="*/ 8 h 8"/>
                <a:gd name="T2" fmla="*/ 228 w 232"/>
                <a:gd name="T3" fmla="*/ 8 h 8"/>
                <a:gd name="T4" fmla="*/ 232 w 232"/>
                <a:gd name="T5" fmla="*/ 4 h 8"/>
                <a:gd name="T6" fmla="*/ 228 w 232"/>
                <a:gd name="T7" fmla="*/ 0 h 8"/>
                <a:gd name="T8" fmla="*/ 221 w 232"/>
                <a:gd name="T9" fmla="*/ 0 h 8"/>
                <a:gd name="T10" fmla="*/ 218 w 232"/>
                <a:gd name="T11" fmla="*/ 4 h 8"/>
                <a:gd name="T12" fmla="*/ 221 w 232"/>
                <a:gd name="T13" fmla="*/ 8 h 8"/>
                <a:gd name="T14" fmla="*/ 185 w 232"/>
                <a:gd name="T15" fmla="*/ 8 h 8"/>
                <a:gd name="T16" fmla="*/ 203 w 232"/>
                <a:gd name="T17" fmla="*/ 8 h 8"/>
                <a:gd name="T18" fmla="*/ 207 w 232"/>
                <a:gd name="T19" fmla="*/ 4 h 8"/>
                <a:gd name="T20" fmla="*/ 203 w 232"/>
                <a:gd name="T21" fmla="*/ 0 h 8"/>
                <a:gd name="T22" fmla="*/ 185 w 232"/>
                <a:gd name="T23" fmla="*/ 0 h 8"/>
                <a:gd name="T24" fmla="*/ 182 w 232"/>
                <a:gd name="T25" fmla="*/ 4 h 8"/>
                <a:gd name="T26" fmla="*/ 185 w 232"/>
                <a:gd name="T27" fmla="*/ 8 h 8"/>
                <a:gd name="T28" fmla="*/ 149 w 232"/>
                <a:gd name="T29" fmla="*/ 8 h 8"/>
                <a:gd name="T30" fmla="*/ 167 w 232"/>
                <a:gd name="T31" fmla="*/ 8 h 8"/>
                <a:gd name="T32" fmla="*/ 171 w 232"/>
                <a:gd name="T33" fmla="*/ 4 h 8"/>
                <a:gd name="T34" fmla="*/ 167 w 232"/>
                <a:gd name="T35" fmla="*/ 0 h 8"/>
                <a:gd name="T36" fmla="*/ 149 w 232"/>
                <a:gd name="T37" fmla="*/ 0 h 8"/>
                <a:gd name="T38" fmla="*/ 145 w 232"/>
                <a:gd name="T39" fmla="*/ 4 h 8"/>
                <a:gd name="T40" fmla="*/ 149 w 232"/>
                <a:gd name="T41" fmla="*/ 8 h 8"/>
                <a:gd name="T42" fmla="*/ 113 w 232"/>
                <a:gd name="T43" fmla="*/ 8 h 8"/>
                <a:gd name="T44" fmla="*/ 131 w 232"/>
                <a:gd name="T45" fmla="*/ 8 h 8"/>
                <a:gd name="T46" fmla="*/ 134 w 232"/>
                <a:gd name="T47" fmla="*/ 4 h 8"/>
                <a:gd name="T48" fmla="*/ 131 w 232"/>
                <a:gd name="T49" fmla="*/ 0 h 8"/>
                <a:gd name="T50" fmla="*/ 113 w 232"/>
                <a:gd name="T51" fmla="*/ 0 h 8"/>
                <a:gd name="T52" fmla="*/ 109 w 232"/>
                <a:gd name="T53" fmla="*/ 4 h 8"/>
                <a:gd name="T54" fmla="*/ 113 w 232"/>
                <a:gd name="T55" fmla="*/ 8 h 8"/>
                <a:gd name="T56" fmla="*/ 76 w 232"/>
                <a:gd name="T57" fmla="*/ 8 h 8"/>
                <a:gd name="T58" fmla="*/ 95 w 232"/>
                <a:gd name="T59" fmla="*/ 8 h 8"/>
                <a:gd name="T60" fmla="*/ 98 w 232"/>
                <a:gd name="T61" fmla="*/ 4 h 8"/>
                <a:gd name="T62" fmla="*/ 95 w 232"/>
                <a:gd name="T63" fmla="*/ 0 h 8"/>
                <a:gd name="T64" fmla="*/ 76 w 232"/>
                <a:gd name="T65" fmla="*/ 0 h 8"/>
                <a:gd name="T66" fmla="*/ 73 w 232"/>
                <a:gd name="T67" fmla="*/ 4 h 8"/>
                <a:gd name="T68" fmla="*/ 76 w 232"/>
                <a:gd name="T69" fmla="*/ 8 h 8"/>
                <a:gd name="T70" fmla="*/ 40 w 232"/>
                <a:gd name="T71" fmla="*/ 8 h 8"/>
                <a:gd name="T72" fmla="*/ 58 w 232"/>
                <a:gd name="T73" fmla="*/ 8 h 8"/>
                <a:gd name="T74" fmla="*/ 62 w 232"/>
                <a:gd name="T75" fmla="*/ 4 h 8"/>
                <a:gd name="T76" fmla="*/ 58 w 232"/>
                <a:gd name="T77" fmla="*/ 0 h 8"/>
                <a:gd name="T78" fmla="*/ 40 w 232"/>
                <a:gd name="T79" fmla="*/ 0 h 8"/>
                <a:gd name="T80" fmla="*/ 37 w 232"/>
                <a:gd name="T81" fmla="*/ 4 h 8"/>
                <a:gd name="T82" fmla="*/ 40 w 232"/>
                <a:gd name="T83" fmla="*/ 8 h 8"/>
                <a:gd name="T84" fmla="*/ 4 w 232"/>
                <a:gd name="T85" fmla="*/ 8 h 8"/>
                <a:gd name="T86" fmla="*/ 22 w 232"/>
                <a:gd name="T87" fmla="*/ 8 h 8"/>
                <a:gd name="T88" fmla="*/ 26 w 232"/>
                <a:gd name="T89" fmla="*/ 4 h 8"/>
                <a:gd name="T90" fmla="*/ 22 w 232"/>
                <a:gd name="T91" fmla="*/ 0 h 8"/>
                <a:gd name="T92" fmla="*/ 4 w 232"/>
                <a:gd name="T93" fmla="*/ 0 h 8"/>
                <a:gd name="T94" fmla="*/ 0 w 232"/>
                <a:gd name="T95" fmla="*/ 4 h 8"/>
                <a:gd name="T96" fmla="*/ 4 w 232"/>
                <a:gd name="T9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8">
                  <a:moveTo>
                    <a:pt x="221" y="8"/>
                  </a:moveTo>
                  <a:cubicBezTo>
                    <a:pt x="228" y="8"/>
                    <a:pt x="228" y="8"/>
                    <a:pt x="228" y="8"/>
                  </a:cubicBezTo>
                  <a:cubicBezTo>
                    <a:pt x="230" y="8"/>
                    <a:pt x="232" y="6"/>
                    <a:pt x="232" y="4"/>
                  </a:cubicBezTo>
                  <a:cubicBezTo>
                    <a:pt x="232" y="2"/>
                    <a:pt x="230" y="0"/>
                    <a:pt x="228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19" y="0"/>
                    <a:pt x="218" y="2"/>
                    <a:pt x="218" y="4"/>
                  </a:cubicBezTo>
                  <a:cubicBezTo>
                    <a:pt x="218" y="6"/>
                    <a:pt x="219" y="8"/>
                    <a:pt x="221" y="8"/>
                  </a:cubicBezTo>
                  <a:close/>
                  <a:moveTo>
                    <a:pt x="185" y="8"/>
                  </a:moveTo>
                  <a:cubicBezTo>
                    <a:pt x="203" y="8"/>
                    <a:pt x="203" y="8"/>
                    <a:pt x="203" y="8"/>
                  </a:cubicBezTo>
                  <a:cubicBezTo>
                    <a:pt x="205" y="8"/>
                    <a:pt x="207" y="6"/>
                    <a:pt x="207" y="4"/>
                  </a:cubicBezTo>
                  <a:cubicBezTo>
                    <a:pt x="207" y="2"/>
                    <a:pt x="205" y="0"/>
                    <a:pt x="20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3" y="0"/>
                    <a:pt x="182" y="2"/>
                    <a:pt x="182" y="4"/>
                  </a:cubicBezTo>
                  <a:cubicBezTo>
                    <a:pt x="182" y="6"/>
                    <a:pt x="183" y="8"/>
                    <a:pt x="185" y="8"/>
                  </a:cubicBezTo>
                  <a:close/>
                  <a:moveTo>
                    <a:pt x="149" y="8"/>
                  </a:move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71" y="6"/>
                    <a:pt x="171" y="4"/>
                  </a:cubicBezTo>
                  <a:cubicBezTo>
                    <a:pt x="171" y="2"/>
                    <a:pt x="169" y="0"/>
                    <a:pt x="16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7" y="0"/>
                    <a:pt x="145" y="2"/>
                    <a:pt x="145" y="4"/>
                  </a:cubicBezTo>
                  <a:cubicBezTo>
                    <a:pt x="145" y="6"/>
                    <a:pt x="147" y="8"/>
                    <a:pt x="149" y="8"/>
                  </a:cubicBezTo>
                  <a:close/>
                  <a:moveTo>
                    <a:pt x="113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3" y="8"/>
                    <a:pt x="134" y="6"/>
                    <a:pt x="134" y="4"/>
                  </a:cubicBezTo>
                  <a:cubicBezTo>
                    <a:pt x="134" y="2"/>
                    <a:pt x="133" y="0"/>
                    <a:pt x="13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1" y="0"/>
                    <a:pt x="109" y="2"/>
                    <a:pt x="109" y="4"/>
                  </a:cubicBezTo>
                  <a:cubicBezTo>
                    <a:pt x="109" y="6"/>
                    <a:pt x="111" y="8"/>
                    <a:pt x="113" y="8"/>
                  </a:cubicBezTo>
                  <a:close/>
                  <a:moveTo>
                    <a:pt x="76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97" y="8"/>
                    <a:pt x="98" y="6"/>
                    <a:pt x="98" y="4"/>
                  </a:cubicBezTo>
                  <a:cubicBezTo>
                    <a:pt x="98" y="2"/>
                    <a:pt x="97" y="0"/>
                    <a:pt x="9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0"/>
                    <a:pt x="73" y="2"/>
                    <a:pt x="73" y="4"/>
                  </a:cubicBezTo>
                  <a:cubicBezTo>
                    <a:pt x="73" y="6"/>
                    <a:pt x="74" y="8"/>
                    <a:pt x="76" y="8"/>
                  </a:cubicBezTo>
                  <a:close/>
                  <a:moveTo>
                    <a:pt x="40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8"/>
                    <a:pt x="62" y="6"/>
                    <a:pt x="62" y="4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7" y="2"/>
                    <a:pt x="37" y="4"/>
                  </a:cubicBezTo>
                  <a:cubicBezTo>
                    <a:pt x="37" y="6"/>
                    <a:pt x="38" y="8"/>
                    <a:pt x="40" y="8"/>
                  </a:cubicBezTo>
                  <a:close/>
                  <a:moveTo>
                    <a:pt x="4" y="8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6" name="išļ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A3DFF0B-BD54-4130-8B52-C6B56F1F82C4}"/>
                </a:ext>
              </a:extLst>
            </p:cNvPr>
            <p:cNvSpPr/>
            <p:nvPr/>
          </p:nvSpPr>
          <p:spPr bwMode="auto">
            <a:xfrm>
              <a:off x="3605213" y="3244851"/>
              <a:ext cx="4830762" cy="2922588"/>
            </a:xfrm>
            <a:custGeom>
              <a:avLst/>
              <a:gdLst>
                <a:gd name="T0" fmla="*/ 1498 w 1535"/>
                <a:gd name="T1" fmla="*/ 514 h 930"/>
                <a:gd name="T2" fmla="*/ 798 w 1535"/>
                <a:gd name="T3" fmla="*/ 920 h 930"/>
                <a:gd name="T4" fmla="*/ 742 w 1535"/>
                <a:gd name="T5" fmla="*/ 920 h 930"/>
                <a:gd name="T6" fmla="*/ 37 w 1535"/>
                <a:gd name="T7" fmla="*/ 513 h 930"/>
                <a:gd name="T8" fmla="*/ 37 w 1535"/>
                <a:gd name="T9" fmla="*/ 417 h 930"/>
                <a:gd name="T10" fmla="*/ 737 w 1535"/>
                <a:gd name="T11" fmla="*/ 10 h 930"/>
                <a:gd name="T12" fmla="*/ 792 w 1535"/>
                <a:gd name="T13" fmla="*/ 10 h 930"/>
                <a:gd name="T14" fmla="*/ 1497 w 1535"/>
                <a:gd name="T15" fmla="*/ 417 h 930"/>
                <a:gd name="T16" fmla="*/ 1498 w 1535"/>
                <a:gd name="T17" fmla="*/ 51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5" h="930">
                  <a:moveTo>
                    <a:pt x="1498" y="514"/>
                  </a:moveTo>
                  <a:cubicBezTo>
                    <a:pt x="798" y="920"/>
                    <a:pt x="798" y="920"/>
                    <a:pt x="798" y="920"/>
                  </a:cubicBezTo>
                  <a:cubicBezTo>
                    <a:pt x="780" y="930"/>
                    <a:pt x="759" y="930"/>
                    <a:pt x="742" y="920"/>
                  </a:cubicBezTo>
                  <a:cubicBezTo>
                    <a:pt x="37" y="513"/>
                    <a:pt x="37" y="513"/>
                    <a:pt x="37" y="513"/>
                  </a:cubicBezTo>
                  <a:cubicBezTo>
                    <a:pt x="0" y="492"/>
                    <a:pt x="0" y="438"/>
                    <a:pt x="37" y="417"/>
                  </a:cubicBezTo>
                  <a:cubicBezTo>
                    <a:pt x="737" y="10"/>
                    <a:pt x="737" y="10"/>
                    <a:pt x="737" y="10"/>
                  </a:cubicBezTo>
                  <a:cubicBezTo>
                    <a:pt x="754" y="0"/>
                    <a:pt x="775" y="0"/>
                    <a:pt x="792" y="10"/>
                  </a:cubicBezTo>
                  <a:cubicBezTo>
                    <a:pt x="1497" y="417"/>
                    <a:pt x="1497" y="417"/>
                    <a:pt x="1497" y="417"/>
                  </a:cubicBezTo>
                  <a:cubicBezTo>
                    <a:pt x="1535" y="438"/>
                    <a:pt x="1535" y="492"/>
                    <a:pt x="1498" y="514"/>
                  </a:cubicBezTo>
                </a:path>
              </a:pathLst>
            </a:custGeom>
            <a:solidFill>
              <a:srgbClr val="C3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7" name="îslïḍ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69165F7-06AF-4F0F-B413-FD56BD0D79CE}"/>
                </a:ext>
              </a:extLst>
            </p:cNvPr>
            <p:cNvSpPr/>
            <p:nvPr/>
          </p:nvSpPr>
          <p:spPr bwMode="auto">
            <a:xfrm>
              <a:off x="5448300" y="4552951"/>
              <a:ext cx="1139825" cy="549275"/>
            </a:xfrm>
            <a:custGeom>
              <a:avLst/>
              <a:gdLst>
                <a:gd name="T0" fmla="*/ 181 w 362"/>
                <a:gd name="T1" fmla="*/ 0 h 175"/>
                <a:gd name="T2" fmla="*/ 30 w 362"/>
                <a:gd name="T3" fmla="*/ 40 h 175"/>
                <a:gd name="T4" fmla="*/ 30 w 362"/>
                <a:gd name="T5" fmla="*/ 119 h 175"/>
                <a:gd name="T6" fmla="*/ 81 w 362"/>
                <a:gd name="T7" fmla="*/ 149 h 175"/>
                <a:gd name="T8" fmla="*/ 181 w 362"/>
                <a:gd name="T9" fmla="*/ 175 h 175"/>
                <a:gd name="T10" fmla="*/ 282 w 362"/>
                <a:gd name="T11" fmla="*/ 148 h 175"/>
                <a:gd name="T12" fmla="*/ 331 w 362"/>
                <a:gd name="T13" fmla="*/ 120 h 175"/>
                <a:gd name="T14" fmla="*/ 331 w 362"/>
                <a:gd name="T15" fmla="*/ 40 h 175"/>
                <a:gd name="T16" fmla="*/ 331 w 362"/>
                <a:gd name="T17" fmla="*/ 40 h 175"/>
                <a:gd name="T18" fmla="*/ 181 w 362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175">
                  <a:moveTo>
                    <a:pt x="181" y="0"/>
                  </a:moveTo>
                  <a:cubicBezTo>
                    <a:pt x="129" y="0"/>
                    <a:pt x="76" y="13"/>
                    <a:pt x="30" y="40"/>
                  </a:cubicBezTo>
                  <a:cubicBezTo>
                    <a:pt x="0" y="58"/>
                    <a:pt x="0" y="101"/>
                    <a:pt x="30" y="119"/>
                  </a:cubicBezTo>
                  <a:cubicBezTo>
                    <a:pt x="81" y="149"/>
                    <a:pt x="81" y="149"/>
                    <a:pt x="81" y="149"/>
                  </a:cubicBezTo>
                  <a:cubicBezTo>
                    <a:pt x="112" y="166"/>
                    <a:pt x="147" y="175"/>
                    <a:pt x="181" y="175"/>
                  </a:cubicBezTo>
                  <a:cubicBezTo>
                    <a:pt x="216" y="175"/>
                    <a:pt x="251" y="166"/>
                    <a:pt x="282" y="148"/>
                  </a:cubicBezTo>
                  <a:cubicBezTo>
                    <a:pt x="331" y="120"/>
                    <a:pt x="331" y="120"/>
                    <a:pt x="331" y="120"/>
                  </a:cubicBezTo>
                  <a:cubicBezTo>
                    <a:pt x="362" y="102"/>
                    <a:pt x="362" y="58"/>
                    <a:pt x="331" y="40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285" y="13"/>
                    <a:pt x="233" y="0"/>
                    <a:pt x="181" y="0"/>
                  </a:cubicBezTo>
                </a:path>
              </a:pathLst>
            </a:custGeom>
            <a:solidFill>
              <a:srgbClr val="95D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8" name="íśļí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49750DC-3F4E-40AD-AAE8-1EB32652B2F0}"/>
                </a:ext>
              </a:extLst>
            </p:cNvPr>
            <p:cNvSpPr/>
            <p:nvPr/>
          </p:nvSpPr>
          <p:spPr bwMode="auto">
            <a:xfrm>
              <a:off x="6562725" y="1682751"/>
              <a:ext cx="1555750" cy="1914525"/>
            </a:xfrm>
            <a:custGeom>
              <a:avLst/>
              <a:gdLst>
                <a:gd name="T0" fmla="*/ 980 w 980"/>
                <a:gd name="T1" fmla="*/ 1206 h 1206"/>
                <a:gd name="T2" fmla="*/ 0 w 980"/>
                <a:gd name="T3" fmla="*/ 683 h 1206"/>
                <a:gd name="T4" fmla="*/ 0 w 980"/>
                <a:gd name="T5" fmla="*/ 0 h 1206"/>
                <a:gd name="T6" fmla="*/ 980 w 980"/>
                <a:gd name="T7" fmla="*/ 521 h 1206"/>
                <a:gd name="T8" fmla="*/ 980 w 980"/>
                <a:gd name="T9" fmla="*/ 1206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1206">
                  <a:moveTo>
                    <a:pt x="980" y="1206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980" y="521"/>
                  </a:lnTo>
                  <a:lnTo>
                    <a:pt x="980" y="1206"/>
                  </a:lnTo>
                  <a:close/>
                </a:path>
              </a:pathLst>
            </a:custGeom>
            <a:solidFill>
              <a:srgbClr val="596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9" name="îṥ1ï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E3E3F37-4A7D-466F-A706-CEFAD898D934}"/>
                </a:ext>
              </a:extLst>
            </p:cNvPr>
            <p:cNvSpPr/>
            <p:nvPr/>
          </p:nvSpPr>
          <p:spPr bwMode="auto">
            <a:xfrm>
              <a:off x="6629400" y="1793876"/>
              <a:ext cx="446087" cy="549275"/>
            </a:xfrm>
            <a:custGeom>
              <a:avLst/>
              <a:gdLst>
                <a:gd name="T0" fmla="*/ 281 w 281"/>
                <a:gd name="T1" fmla="*/ 346 h 346"/>
                <a:gd name="T2" fmla="*/ 0 w 281"/>
                <a:gd name="T3" fmla="*/ 196 h 346"/>
                <a:gd name="T4" fmla="*/ 0 w 281"/>
                <a:gd name="T5" fmla="*/ 0 h 346"/>
                <a:gd name="T6" fmla="*/ 281 w 281"/>
                <a:gd name="T7" fmla="*/ 150 h 346"/>
                <a:gd name="T8" fmla="*/ 281 w 281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46">
                  <a:moveTo>
                    <a:pt x="281" y="34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281" y="150"/>
                  </a:lnTo>
                  <a:lnTo>
                    <a:pt x="281" y="346"/>
                  </a:lnTo>
                  <a:close/>
                </a:path>
              </a:pathLst>
            </a:custGeom>
            <a:solidFill>
              <a:srgbClr val="E9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0" name="ïš1i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2450BB9-2960-4AF3-9C25-1C8DF05D6C78}"/>
                </a:ext>
              </a:extLst>
            </p:cNvPr>
            <p:cNvSpPr/>
            <p:nvPr/>
          </p:nvSpPr>
          <p:spPr bwMode="auto">
            <a:xfrm>
              <a:off x="6562725" y="1346201"/>
              <a:ext cx="284162" cy="434975"/>
            </a:xfrm>
            <a:custGeom>
              <a:avLst/>
              <a:gdLst>
                <a:gd name="T0" fmla="*/ 179 w 179"/>
                <a:gd name="T1" fmla="*/ 274 h 274"/>
                <a:gd name="T2" fmla="*/ 0 w 179"/>
                <a:gd name="T3" fmla="*/ 179 h 274"/>
                <a:gd name="T4" fmla="*/ 0 w 179"/>
                <a:gd name="T5" fmla="*/ 0 h 274"/>
                <a:gd name="T6" fmla="*/ 179 w 179"/>
                <a:gd name="T7" fmla="*/ 96 h 274"/>
                <a:gd name="T8" fmla="*/ 179 w 17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74">
                  <a:moveTo>
                    <a:pt x="179" y="274"/>
                  </a:moveTo>
                  <a:lnTo>
                    <a:pt x="0" y="179"/>
                  </a:lnTo>
                  <a:lnTo>
                    <a:pt x="0" y="0"/>
                  </a:lnTo>
                  <a:lnTo>
                    <a:pt x="179" y="96"/>
                  </a:lnTo>
                  <a:lnTo>
                    <a:pt x="179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1" name="îṥļí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C52EF97-6225-462B-B6AC-39E04606B334}"/>
                </a:ext>
              </a:extLst>
            </p:cNvPr>
            <p:cNvSpPr/>
            <p:nvPr/>
          </p:nvSpPr>
          <p:spPr bwMode="auto">
            <a:xfrm>
              <a:off x="6931025" y="1544638"/>
              <a:ext cx="284162" cy="430213"/>
            </a:xfrm>
            <a:custGeom>
              <a:avLst/>
              <a:gdLst>
                <a:gd name="T0" fmla="*/ 179 w 179"/>
                <a:gd name="T1" fmla="*/ 271 h 271"/>
                <a:gd name="T2" fmla="*/ 0 w 179"/>
                <a:gd name="T3" fmla="*/ 178 h 271"/>
                <a:gd name="T4" fmla="*/ 0 w 179"/>
                <a:gd name="T5" fmla="*/ 0 h 271"/>
                <a:gd name="T6" fmla="*/ 179 w 179"/>
                <a:gd name="T7" fmla="*/ 95 h 271"/>
                <a:gd name="T8" fmla="*/ 179 w 179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71">
                  <a:moveTo>
                    <a:pt x="179" y="271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9" y="95"/>
                  </a:lnTo>
                  <a:lnTo>
                    <a:pt x="179" y="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2" name="íṧļî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E67F11A-5E81-48BA-A866-146623BE34D2}"/>
                </a:ext>
              </a:extLst>
            </p:cNvPr>
            <p:cNvSpPr/>
            <p:nvPr/>
          </p:nvSpPr>
          <p:spPr bwMode="auto">
            <a:xfrm>
              <a:off x="7680325" y="1149351"/>
              <a:ext cx="282575" cy="433388"/>
            </a:xfrm>
            <a:custGeom>
              <a:avLst/>
              <a:gdLst>
                <a:gd name="T0" fmla="*/ 178 w 178"/>
                <a:gd name="T1" fmla="*/ 273 h 273"/>
                <a:gd name="T2" fmla="*/ 0 w 178"/>
                <a:gd name="T3" fmla="*/ 178 h 273"/>
                <a:gd name="T4" fmla="*/ 0 w 178"/>
                <a:gd name="T5" fmla="*/ 0 h 273"/>
                <a:gd name="T6" fmla="*/ 178 w 178"/>
                <a:gd name="T7" fmla="*/ 95 h 273"/>
                <a:gd name="T8" fmla="*/ 178 w 178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73">
                  <a:moveTo>
                    <a:pt x="178" y="273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8" y="95"/>
                  </a:lnTo>
                  <a:lnTo>
                    <a:pt x="178" y="273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3" name="îṧlí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F11AB00-D01F-4012-B0A4-6263C54A5DC1}"/>
                </a:ext>
              </a:extLst>
            </p:cNvPr>
            <p:cNvSpPr/>
            <p:nvPr/>
          </p:nvSpPr>
          <p:spPr bwMode="auto">
            <a:xfrm>
              <a:off x="7680325" y="1516063"/>
              <a:ext cx="282575" cy="434975"/>
            </a:xfrm>
            <a:custGeom>
              <a:avLst/>
              <a:gdLst>
                <a:gd name="T0" fmla="*/ 178 w 178"/>
                <a:gd name="T1" fmla="*/ 274 h 274"/>
                <a:gd name="T2" fmla="*/ 0 w 178"/>
                <a:gd name="T3" fmla="*/ 179 h 274"/>
                <a:gd name="T4" fmla="*/ 0 w 178"/>
                <a:gd name="T5" fmla="*/ 0 h 274"/>
                <a:gd name="T6" fmla="*/ 178 w 178"/>
                <a:gd name="T7" fmla="*/ 95 h 274"/>
                <a:gd name="T8" fmla="*/ 178 w 178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74">
                  <a:moveTo>
                    <a:pt x="178" y="274"/>
                  </a:moveTo>
                  <a:lnTo>
                    <a:pt x="0" y="179"/>
                  </a:lnTo>
                  <a:lnTo>
                    <a:pt x="0" y="0"/>
                  </a:lnTo>
                  <a:lnTo>
                    <a:pt x="178" y="95"/>
                  </a:lnTo>
                  <a:lnTo>
                    <a:pt x="178" y="274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4" name="ïslî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7383619-5DB7-4D46-AEE9-3D9E0BA74E14}"/>
                </a:ext>
              </a:extLst>
            </p:cNvPr>
            <p:cNvSpPr/>
            <p:nvPr/>
          </p:nvSpPr>
          <p:spPr bwMode="auto">
            <a:xfrm>
              <a:off x="7680325" y="1884363"/>
              <a:ext cx="282575" cy="433388"/>
            </a:xfrm>
            <a:custGeom>
              <a:avLst/>
              <a:gdLst>
                <a:gd name="T0" fmla="*/ 178 w 178"/>
                <a:gd name="T1" fmla="*/ 273 h 273"/>
                <a:gd name="T2" fmla="*/ 0 w 178"/>
                <a:gd name="T3" fmla="*/ 178 h 273"/>
                <a:gd name="T4" fmla="*/ 0 w 178"/>
                <a:gd name="T5" fmla="*/ 0 h 273"/>
                <a:gd name="T6" fmla="*/ 178 w 178"/>
                <a:gd name="T7" fmla="*/ 95 h 273"/>
                <a:gd name="T8" fmla="*/ 178 w 178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73">
                  <a:moveTo>
                    <a:pt x="178" y="273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8" y="95"/>
                  </a:lnTo>
                  <a:lnTo>
                    <a:pt x="178" y="273"/>
                  </a:lnTo>
                  <a:close/>
                </a:path>
              </a:pathLst>
            </a:custGeom>
            <a:solidFill>
              <a:srgbClr val="EF2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5" name="í$ļï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5A06EF9-CB69-469A-AD0D-FC950F6B1BA8}"/>
                </a:ext>
              </a:extLst>
            </p:cNvPr>
            <p:cNvSpPr/>
            <p:nvPr/>
          </p:nvSpPr>
          <p:spPr bwMode="auto">
            <a:xfrm>
              <a:off x="6292850" y="2082801"/>
              <a:ext cx="2092325" cy="835025"/>
            </a:xfrm>
            <a:custGeom>
              <a:avLst/>
              <a:gdLst>
                <a:gd name="T0" fmla="*/ 654 w 665"/>
                <a:gd name="T1" fmla="*/ 214 h 266"/>
                <a:gd name="T2" fmla="*/ 643 w 665"/>
                <a:gd name="T3" fmla="*/ 219 h 266"/>
                <a:gd name="T4" fmla="*/ 645 w 665"/>
                <a:gd name="T5" fmla="*/ 227 h 266"/>
                <a:gd name="T6" fmla="*/ 572 w 665"/>
                <a:gd name="T7" fmla="*/ 261 h 266"/>
                <a:gd name="T8" fmla="*/ 506 w 665"/>
                <a:gd name="T9" fmla="*/ 160 h 266"/>
                <a:gd name="T10" fmla="*/ 507 w 665"/>
                <a:gd name="T11" fmla="*/ 155 h 266"/>
                <a:gd name="T12" fmla="*/ 497 w 665"/>
                <a:gd name="T13" fmla="*/ 138 h 266"/>
                <a:gd name="T14" fmla="*/ 486 w 665"/>
                <a:gd name="T15" fmla="*/ 143 h 266"/>
                <a:gd name="T16" fmla="*/ 487 w 665"/>
                <a:gd name="T17" fmla="*/ 150 h 266"/>
                <a:gd name="T18" fmla="*/ 368 w 665"/>
                <a:gd name="T19" fmla="*/ 206 h 266"/>
                <a:gd name="T20" fmla="*/ 361 w 665"/>
                <a:gd name="T21" fmla="*/ 200 h 266"/>
                <a:gd name="T22" fmla="*/ 356 w 665"/>
                <a:gd name="T23" fmla="*/ 199 h 266"/>
                <a:gd name="T24" fmla="*/ 306 w 665"/>
                <a:gd name="T25" fmla="*/ 123 h 266"/>
                <a:gd name="T26" fmla="*/ 308 w 665"/>
                <a:gd name="T27" fmla="*/ 118 h 266"/>
                <a:gd name="T28" fmla="*/ 297 w 665"/>
                <a:gd name="T29" fmla="*/ 101 h 266"/>
                <a:gd name="T30" fmla="*/ 286 w 665"/>
                <a:gd name="T31" fmla="*/ 106 h 266"/>
                <a:gd name="T32" fmla="*/ 288 w 665"/>
                <a:gd name="T33" fmla="*/ 114 h 266"/>
                <a:gd name="T34" fmla="*/ 133 w 665"/>
                <a:gd name="T35" fmla="*/ 187 h 266"/>
                <a:gd name="T36" fmla="*/ 127 w 665"/>
                <a:gd name="T37" fmla="*/ 181 h 266"/>
                <a:gd name="T38" fmla="*/ 121 w 665"/>
                <a:gd name="T39" fmla="*/ 180 h 266"/>
                <a:gd name="T40" fmla="*/ 20 w 665"/>
                <a:gd name="T41" fmla="*/ 25 h 266"/>
                <a:gd name="T42" fmla="*/ 22 w 665"/>
                <a:gd name="T43" fmla="*/ 20 h 266"/>
                <a:gd name="T44" fmla="*/ 11 w 665"/>
                <a:gd name="T45" fmla="*/ 4 h 266"/>
                <a:gd name="T46" fmla="*/ 0 w 665"/>
                <a:gd name="T47" fmla="*/ 9 h 266"/>
                <a:gd name="T48" fmla="*/ 11 w 665"/>
                <a:gd name="T49" fmla="*/ 25 h 266"/>
                <a:gd name="T50" fmla="*/ 16 w 665"/>
                <a:gd name="T51" fmla="*/ 27 h 266"/>
                <a:gd name="T52" fmla="*/ 117 w 665"/>
                <a:gd name="T53" fmla="*/ 182 h 266"/>
                <a:gd name="T54" fmla="*/ 116 w 665"/>
                <a:gd name="T55" fmla="*/ 186 h 266"/>
                <a:gd name="T56" fmla="*/ 127 w 665"/>
                <a:gd name="T57" fmla="*/ 203 h 266"/>
                <a:gd name="T58" fmla="*/ 138 w 665"/>
                <a:gd name="T59" fmla="*/ 198 h 266"/>
                <a:gd name="T60" fmla="*/ 135 w 665"/>
                <a:gd name="T61" fmla="*/ 190 h 266"/>
                <a:gd name="T62" fmla="*/ 291 w 665"/>
                <a:gd name="T63" fmla="*/ 118 h 266"/>
                <a:gd name="T64" fmla="*/ 297 w 665"/>
                <a:gd name="T65" fmla="*/ 123 h 266"/>
                <a:gd name="T66" fmla="*/ 302 w 665"/>
                <a:gd name="T67" fmla="*/ 124 h 266"/>
                <a:gd name="T68" fmla="*/ 352 w 665"/>
                <a:gd name="T69" fmla="*/ 200 h 266"/>
                <a:gd name="T70" fmla="*/ 350 w 665"/>
                <a:gd name="T71" fmla="*/ 205 h 266"/>
                <a:gd name="T72" fmla="*/ 361 w 665"/>
                <a:gd name="T73" fmla="*/ 222 h 266"/>
                <a:gd name="T74" fmla="*/ 372 w 665"/>
                <a:gd name="T75" fmla="*/ 217 h 266"/>
                <a:gd name="T76" fmla="*/ 370 w 665"/>
                <a:gd name="T77" fmla="*/ 209 h 266"/>
                <a:gd name="T78" fmla="*/ 490 w 665"/>
                <a:gd name="T79" fmla="*/ 153 h 266"/>
                <a:gd name="T80" fmla="*/ 497 w 665"/>
                <a:gd name="T81" fmla="*/ 160 h 266"/>
                <a:gd name="T82" fmla="*/ 502 w 665"/>
                <a:gd name="T83" fmla="*/ 161 h 266"/>
                <a:gd name="T84" fmla="*/ 570 w 665"/>
                <a:gd name="T85" fmla="*/ 266 h 266"/>
                <a:gd name="T86" fmla="*/ 647 w 665"/>
                <a:gd name="T87" fmla="*/ 230 h 266"/>
                <a:gd name="T88" fmla="*/ 654 w 665"/>
                <a:gd name="T89" fmla="*/ 236 h 266"/>
                <a:gd name="T90" fmla="*/ 665 w 665"/>
                <a:gd name="T91" fmla="*/ 231 h 266"/>
                <a:gd name="T92" fmla="*/ 654 w 665"/>
                <a:gd name="T93" fmla="*/ 2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5" h="266">
                  <a:moveTo>
                    <a:pt x="654" y="214"/>
                  </a:moveTo>
                  <a:cubicBezTo>
                    <a:pt x="648" y="211"/>
                    <a:pt x="643" y="213"/>
                    <a:pt x="643" y="219"/>
                  </a:cubicBezTo>
                  <a:cubicBezTo>
                    <a:pt x="643" y="222"/>
                    <a:pt x="644" y="224"/>
                    <a:pt x="645" y="227"/>
                  </a:cubicBezTo>
                  <a:cubicBezTo>
                    <a:pt x="572" y="261"/>
                    <a:pt x="572" y="261"/>
                    <a:pt x="572" y="261"/>
                  </a:cubicBezTo>
                  <a:cubicBezTo>
                    <a:pt x="506" y="160"/>
                    <a:pt x="506" y="160"/>
                    <a:pt x="506" y="160"/>
                  </a:cubicBezTo>
                  <a:cubicBezTo>
                    <a:pt x="507" y="158"/>
                    <a:pt x="507" y="157"/>
                    <a:pt x="507" y="155"/>
                  </a:cubicBezTo>
                  <a:cubicBezTo>
                    <a:pt x="507" y="149"/>
                    <a:pt x="503" y="141"/>
                    <a:pt x="497" y="138"/>
                  </a:cubicBezTo>
                  <a:cubicBezTo>
                    <a:pt x="491" y="135"/>
                    <a:pt x="486" y="137"/>
                    <a:pt x="486" y="143"/>
                  </a:cubicBezTo>
                  <a:cubicBezTo>
                    <a:pt x="486" y="145"/>
                    <a:pt x="486" y="148"/>
                    <a:pt x="487" y="150"/>
                  </a:cubicBezTo>
                  <a:cubicBezTo>
                    <a:pt x="368" y="206"/>
                    <a:pt x="368" y="206"/>
                    <a:pt x="368" y="206"/>
                  </a:cubicBezTo>
                  <a:cubicBezTo>
                    <a:pt x="366" y="204"/>
                    <a:pt x="364" y="201"/>
                    <a:pt x="361" y="200"/>
                  </a:cubicBezTo>
                  <a:cubicBezTo>
                    <a:pt x="359" y="199"/>
                    <a:pt x="357" y="199"/>
                    <a:pt x="356" y="199"/>
                  </a:cubicBezTo>
                  <a:cubicBezTo>
                    <a:pt x="306" y="123"/>
                    <a:pt x="306" y="123"/>
                    <a:pt x="306" y="123"/>
                  </a:cubicBezTo>
                  <a:cubicBezTo>
                    <a:pt x="307" y="122"/>
                    <a:pt x="308" y="120"/>
                    <a:pt x="308" y="118"/>
                  </a:cubicBezTo>
                  <a:cubicBezTo>
                    <a:pt x="308" y="112"/>
                    <a:pt x="303" y="105"/>
                    <a:pt x="297" y="101"/>
                  </a:cubicBezTo>
                  <a:cubicBezTo>
                    <a:pt x="291" y="98"/>
                    <a:pt x="286" y="100"/>
                    <a:pt x="286" y="106"/>
                  </a:cubicBezTo>
                  <a:cubicBezTo>
                    <a:pt x="286" y="109"/>
                    <a:pt x="287" y="112"/>
                    <a:pt x="288" y="114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31" y="184"/>
                    <a:pt x="129" y="183"/>
                    <a:pt x="127" y="181"/>
                  </a:cubicBezTo>
                  <a:cubicBezTo>
                    <a:pt x="125" y="180"/>
                    <a:pt x="123" y="180"/>
                    <a:pt x="121" y="180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2" y="22"/>
                    <a:pt x="22" y="20"/>
                  </a:cubicBezTo>
                  <a:cubicBezTo>
                    <a:pt x="22" y="14"/>
                    <a:pt x="17" y="7"/>
                    <a:pt x="11" y="4"/>
                  </a:cubicBezTo>
                  <a:cubicBezTo>
                    <a:pt x="5" y="0"/>
                    <a:pt x="0" y="3"/>
                    <a:pt x="0" y="9"/>
                  </a:cubicBezTo>
                  <a:cubicBezTo>
                    <a:pt x="0" y="15"/>
                    <a:pt x="5" y="22"/>
                    <a:pt x="11" y="25"/>
                  </a:cubicBezTo>
                  <a:cubicBezTo>
                    <a:pt x="13" y="26"/>
                    <a:pt x="15" y="27"/>
                    <a:pt x="16" y="27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3"/>
                    <a:pt x="116" y="184"/>
                    <a:pt x="116" y="186"/>
                  </a:cubicBezTo>
                  <a:cubicBezTo>
                    <a:pt x="116" y="192"/>
                    <a:pt x="121" y="200"/>
                    <a:pt x="127" y="203"/>
                  </a:cubicBezTo>
                  <a:cubicBezTo>
                    <a:pt x="133" y="206"/>
                    <a:pt x="138" y="204"/>
                    <a:pt x="138" y="198"/>
                  </a:cubicBezTo>
                  <a:cubicBezTo>
                    <a:pt x="138" y="195"/>
                    <a:pt x="137" y="193"/>
                    <a:pt x="135" y="190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2" y="120"/>
                    <a:pt x="294" y="122"/>
                    <a:pt x="297" y="123"/>
                  </a:cubicBezTo>
                  <a:cubicBezTo>
                    <a:pt x="299" y="124"/>
                    <a:pt x="301" y="125"/>
                    <a:pt x="302" y="124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51" y="202"/>
                    <a:pt x="350" y="203"/>
                    <a:pt x="350" y="205"/>
                  </a:cubicBezTo>
                  <a:cubicBezTo>
                    <a:pt x="350" y="211"/>
                    <a:pt x="355" y="219"/>
                    <a:pt x="361" y="222"/>
                  </a:cubicBezTo>
                  <a:cubicBezTo>
                    <a:pt x="367" y="225"/>
                    <a:pt x="372" y="223"/>
                    <a:pt x="372" y="217"/>
                  </a:cubicBezTo>
                  <a:cubicBezTo>
                    <a:pt x="372" y="214"/>
                    <a:pt x="371" y="212"/>
                    <a:pt x="370" y="209"/>
                  </a:cubicBezTo>
                  <a:cubicBezTo>
                    <a:pt x="490" y="153"/>
                    <a:pt x="490" y="153"/>
                    <a:pt x="490" y="153"/>
                  </a:cubicBezTo>
                  <a:cubicBezTo>
                    <a:pt x="492" y="156"/>
                    <a:pt x="494" y="158"/>
                    <a:pt x="497" y="160"/>
                  </a:cubicBezTo>
                  <a:cubicBezTo>
                    <a:pt x="498" y="161"/>
                    <a:pt x="500" y="161"/>
                    <a:pt x="502" y="161"/>
                  </a:cubicBezTo>
                  <a:cubicBezTo>
                    <a:pt x="570" y="266"/>
                    <a:pt x="570" y="266"/>
                    <a:pt x="570" y="266"/>
                  </a:cubicBezTo>
                  <a:cubicBezTo>
                    <a:pt x="647" y="230"/>
                    <a:pt x="647" y="230"/>
                    <a:pt x="647" y="230"/>
                  </a:cubicBezTo>
                  <a:cubicBezTo>
                    <a:pt x="649" y="233"/>
                    <a:pt x="651" y="235"/>
                    <a:pt x="654" y="236"/>
                  </a:cubicBezTo>
                  <a:cubicBezTo>
                    <a:pt x="660" y="239"/>
                    <a:pt x="665" y="237"/>
                    <a:pt x="665" y="231"/>
                  </a:cubicBezTo>
                  <a:cubicBezTo>
                    <a:pt x="665" y="225"/>
                    <a:pt x="660" y="218"/>
                    <a:pt x="654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6" name="iṡli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9B4863D-663B-4666-A6B9-9842CDC22FB0}"/>
                </a:ext>
              </a:extLst>
            </p:cNvPr>
            <p:cNvSpPr/>
            <p:nvPr/>
          </p:nvSpPr>
          <p:spPr bwMode="auto">
            <a:xfrm>
              <a:off x="7202488" y="1428751"/>
              <a:ext cx="471487" cy="279400"/>
            </a:xfrm>
            <a:custGeom>
              <a:avLst/>
              <a:gdLst>
                <a:gd name="T0" fmla="*/ 132 w 150"/>
                <a:gd name="T1" fmla="*/ 16 h 89"/>
                <a:gd name="T2" fmla="*/ 148 w 150"/>
                <a:gd name="T3" fmla="*/ 8 h 89"/>
                <a:gd name="T4" fmla="*/ 149 w 150"/>
                <a:gd name="T5" fmla="*/ 3 h 89"/>
                <a:gd name="T6" fmla="*/ 144 w 150"/>
                <a:gd name="T7" fmla="*/ 1 h 89"/>
                <a:gd name="T8" fmla="*/ 128 w 150"/>
                <a:gd name="T9" fmla="*/ 10 h 89"/>
                <a:gd name="T10" fmla="*/ 127 w 150"/>
                <a:gd name="T11" fmla="*/ 15 h 89"/>
                <a:gd name="T12" fmla="*/ 132 w 150"/>
                <a:gd name="T13" fmla="*/ 16 h 89"/>
                <a:gd name="T14" fmla="*/ 100 w 150"/>
                <a:gd name="T15" fmla="*/ 34 h 89"/>
                <a:gd name="T16" fmla="*/ 116 w 150"/>
                <a:gd name="T17" fmla="*/ 25 h 89"/>
                <a:gd name="T18" fmla="*/ 117 w 150"/>
                <a:gd name="T19" fmla="*/ 20 h 89"/>
                <a:gd name="T20" fmla="*/ 113 w 150"/>
                <a:gd name="T21" fmla="*/ 19 h 89"/>
                <a:gd name="T22" fmla="*/ 97 w 150"/>
                <a:gd name="T23" fmla="*/ 28 h 89"/>
                <a:gd name="T24" fmla="*/ 95 w 150"/>
                <a:gd name="T25" fmla="*/ 33 h 89"/>
                <a:gd name="T26" fmla="*/ 100 w 150"/>
                <a:gd name="T27" fmla="*/ 34 h 89"/>
                <a:gd name="T28" fmla="*/ 69 w 150"/>
                <a:gd name="T29" fmla="*/ 52 h 89"/>
                <a:gd name="T30" fmla="*/ 85 w 150"/>
                <a:gd name="T31" fmla="*/ 43 h 89"/>
                <a:gd name="T32" fmla="*/ 86 w 150"/>
                <a:gd name="T33" fmla="*/ 38 h 89"/>
                <a:gd name="T34" fmla="*/ 81 w 150"/>
                <a:gd name="T35" fmla="*/ 37 h 89"/>
                <a:gd name="T36" fmla="*/ 65 w 150"/>
                <a:gd name="T37" fmla="*/ 46 h 89"/>
                <a:gd name="T38" fmla="*/ 64 w 150"/>
                <a:gd name="T39" fmla="*/ 51 h 89"/>
                <a:gd name="T40" fmla="*/ 69 w 150"/>
                <a:gd name="T41" fmla="*/ 52 h 89"/>
                <a:gd name="T42" fmla="*/ 37 w 150"/>
                <a:gd name="T43" fmla="*/ 70 h 89"/>
                <a:gd name="T44" fmla="*/ 53 w 150"/>
                <a:gd name="T45" fmla="*/ 61 h 89"/>
                <a:gd name="T46" fmla="*/ 54 w 150"/>
                <a:gd name="T47" fmla="*/ 56 h 89"/>
                <a:gd name="T48" fmla="*/ 49 w 150"/>
                <a:gd name="T49" fmla="*/ 55 h 89"/>
                <a:gd name="T50" fmla="*/ 34 w 150"/>
                <a:gd name="T51" fmla="*/ 64 h 89"/>
                <a:gd name="T52" fmla="*/ 32 w 150"/>
                <a:gd name="T53" fmla="*/ 69 h 89"/>
                <a:gd name="T54" fmla="*/ 37 w 150"/>
                <a:gd name="T55" fmla="*/ 70 h 89"/>
                <a:gd name="T56" fmla="*/ 6 w 150"/>
                <a:gd name="T57" fmla="*/ 88 h 89"/>
                <a:gd name="T58" fmla="*/ 21 w 150"/>
                <a:gd name="T59" fmla="*/ 79 h 89"/>
                <a:gd name="T60" fmla="*/ 23 w 150"/>
                <a:gd name="T61" fmla="*/ 74 h 89"/>
                <a:gd name="T62" fmla="*/ 18 w 150"/>
                <a:gd name="T63" fmla="*/ 73 h 89"/>
                <a:gd name="T64" fmla="*/ 2 w 150"/>
                <a:gd name="T65" fmla="*/ 81 h 89"/>
                <a:gd name="T66" fmla="*/ 1 w 150"/>
                <a:gd name="T67" fmla="*/ 86 h 89"/>
                <a:gd name="T68" fmla="*/ 6 w 150"/>
                <a:gd name="T69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89">
                  <a:moveTo>
                    <a:pt x="132" y="16"/>
                  </a:moveTo>
                  <a:cubicBezTo>
                    <a:pt x="148" y="8"/>
                    <a:pt x="148" y="8"/>
                    <a:pt x="148" y="8"/>
                  </a:cubicBezTo>
                  <a:cubicBezTo>
                    <a:pt x="149" y="7"/>
                    <a:pt x="150" y="4"/>
                    <a:pt x="149" y="3"/>
                  </a:cubicBezTo>
                  <a:cubicBezTo>
                    <a:pt x="148" y="1"/>
                    <a:pt x="146" y="0"/>
                    <a:pt x="144" y="1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7" y="11"/>
                    <a:pt x="126" y="13"/>
                    <a:pt x="127" y="15"/>
                  </a:cubicBezTo>
                  <a:cubicBezTo>
                    <a:pt x="128" y="17"/>
                    <a:pt x="130" y="17"/>
                    <a:pt x="132" y="16"/>
                  </a:cubicBezTo>
                  <a:close/>
                  <a:moveTo>
                    <a:pt x="100" y="34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8" y="24"/>
                    <a:pt x="118" y="22"/>
                    <a:pt x="117" y="20"/>
                  </a:cubicBezTo>
                  <a:cubicBezTo>
                    <a:pt x="116" y="19"/>
                    <a:pt x="114" y="18"/>
                    <a:pt x="113" y="1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5" y="29"/>
                    <a:pt x="94" y="31"/>
                    <a:pt x="95" y="33"/>
                  </a:cubicBezTo>
                  <a:cubicBezTo>
                    <a:pt x="96" y="35"/>
                    <a:pt x="99" y="35"/>
                    <a:pt x="100" y="34"/>
                  </a:cubicBezTo>
                  <a:close/>
                  <a:moveTo>
                    <a:pt x="69" y="52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6" y="42"/>
                    <a:pt x="87" y="40"/>
                    <a:pt x="86" y="38"/>
                  </a:cubicBezTo>
                  <a:cubicBezTo>
                    <a:pt x="85" y="36"/>
                    <a:pt x="83" y="36"/>
                    <a:pt x="81" y="37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3" y="47"/>
                    <a:pt x="63" y="49"/>
                    <a:pt x="64" y="51"/>
                  </a:cubicBezTo>
                  <a:cubicBezTo>
                    <a:pt x="65" y="52"/>
                    <a:pt x="67" y="53"/>
                    <a:pt x="69" y="52"/>
                  </a:cubicBezTo>
                  <a:close/>
                  <a:moveTo>
                    <a:pt x="37" y="70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5" y="60"/>
                    <a:pt x="55" y="58"/>
                    <a:pt x="54" y="56"/>
                  </a:cubicBezTo>
                  <a:cubicBezTo>
                    <a:pt x="53" y="54"/>
                    <a:pt x="51" y="54"/>
                    <a:pt x="49" y="55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2" y="65"/>
                    <a:pt x="31" y="67"/>
                    <a:pt x="32" y="69"/>
                  </a:cubicBezTo>
                  <a:cubicBezTo>
                    <a:pt x="33" y="70"/>
                    <a:pt x="35" y="71"/>
                    <a:pt x="37" y="70"/>
                  </a:cubicBezTo>
                  <a:close/>
                  <a:moveTo>
                    <a:pt x="6" y="88"/>
                  </a:moveTo>
                  <a:cubicBezTo>
                    <a:pt x="21" y="79"/>
                    <a:pt x="21" y="79"/>
                    <a:pt x="21" y="79"/>
                  </a:cubicBezTo>
                  <a:cubicBezTo>
                    <a:pt x="23" y="78"/>
                    <a:pt x="24" y="76"/>
                    <a:pt x="23" y="74"/>
                  </a:cubicBezTo>
                  <a:cubicBezTo>
                    <a:pt x="22" y="72"/>
                    <a:pt x="20" y="72"/>
                    <a:pt x="18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82"/>
                    <a:pt x="0" y="85"/>
                    <a:pt x="1" y="86"/>
                  </a:cubicBezTo>
                  <a:cubicBezTo>
                    <a:pt x="2" y="88"/>
                    <a:pt x="4" y="89"/>
                    <a:pt x="6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7" name="iš1ï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4D6B806-B862-4F25-BC35-6C10020E4CD0}"/>
                </a:ext>
              </a:extLst>
            </p:cNvPr>
            <p:cNvSpPr/>
            <p:nvPr/>
          </p:nvSpPr>
          <p:spPr bwMode="auto">
            <a:xfrm>
              <a:off x="4816475" y="2667001"/>
              <a:ext cx="919162" cy="330200"/>
            </a:xfrm>
            <a:custGeom>
              <a:avLst/>
              <a:gdLst>
                <a:gd name="T0" fmla="*/ 153 w 292"/>
                <a:gd name="T1" fmla="*/ 105 h 105"/>
                <a:gd name="T2" fmla="*/ 140 w 292"/>
                <a:gd name="T3" fmla="*/ 103 h 105"/>
                <a:gd name="T4" fmla="*/ 14 w 292"/>
                <a:gd name="T5" fmla="*/ 44 h 105"/>
                <a:gd name="T6" fmla="*/ 6 w 292"/>
                <a:gd name="T7" fmla="*/ 14 h 105"/>
                <a:gd name="T8" fmla="*/ 35 w 292"/>
                <a:gd name="T9" fmla="*/ 6 h 105"/>
                <a:gd name="T10" fmla="*/ 153 w 292"/>
                <a:gd name="T11" fmla="*/ 62 h 105"/>
                <a:gd name="T12" fmla="*/ 256 w 292"/>
                <a:gd name="T13" fmla="*/ 13 h 105"/>
                <a:gd name="T14" fmla="*/ 285 w 292"/>
                <a:gd name="T15" fmla="*/ 20 h 105"/>
                <a:gd name="T16" fmla="*/ 278 w 292"/>
                <a:gd name="T17" fmla="*/ 50 h 105"/>
                <a:gd name="T18" fmla="*/ 226 w 292"/>
                <a:gd name="T19" fmla="*/ 79 h 105"/>
                <a:gd name="T20" fmla="*/ 153 w 292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05">
                  <a:moveTo>
                    <a:pt x="153" y="105"/>
                  </a:moveTo>
                  <a:cubicBezTo>
                    <a:pt x="148" y="105"/>
                    <a:pt x="144" y="104"/>
                    <a:pt x="140" y="103"/>
                  </a:cubicBezTo>
                  <a:cubicBezTo>
                    <a:pt x="83" y="83"/>
                    <a:pt x="17" y="45"/>
                    <a:pt x="14" y="44"/>
                  </a:cubicBezTo>
                  <a:cubicBezTo>
                    <a:pt x="3" y="38"/>
                    <a:pt x="0" y="25"/>
                    <a:pt x="6" y="14"/>
                  </a:cubicBezTo>
                  <a:cubicBezTo>
                    <a:pt x="12" y="4"/>
                    <a:pt x="25" y="0"/>
                    <a:pt x="35" y="6"/>
                  </a:cubicBezTo>
                  <a:cubicBezTo>
                    <a:pt x="36" y="6"/>
                    <a:pt x="100" y="42"/>
                    <a:pt x="153" y="62"/>
                  </a:cubicBezTo>
                  <a:cubicBezTo>
                    <a:pt x="166" y="61"/>
                    <a:pt x="213" y="39"/>
                    <a:pt x="256" y="13"/>
                  </a:cubicBezTo>
                  <a:cubicBezTo>
                    <a:pt x="266" y="7"/>
                    <a:pt x="279" y="10"/>
                    <a:pt x="285" y="20"/>
                  </a:cubicBezTo>
                  <a:cubicBezTo>
                    <a:pt x="292" y="30"/>
                    <a:pt x="288" y="44"/>
                    <a:pt x="278" y="50"/>
                  </a:cubicBezTo>
                  <a:cubicBezTo>
                    <a:pt x="277" y="51"/>
                    <a:pt x="253" y="65"/>
                    <a:pt x="226" y="79"/>
                  </a:cubicBezTo>
                  <a:cubicBezTo>
                    <a:pt x="186" y="99"/>
                    <a:pt x="166" y="105"/>
                    <a:pt x="153" y="105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8" name="işľï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808369-A407-4B98-98DF-F354D1FE5EC6}"/>
                </a:ext>
              </a:extLst>
            </p:cNvPr>
            <p:cNvSpPr/>
            <p:nvPr/>
          </p:nvSpPr>
          <p:spPr bwMode="auto">
            <a:xfrm>
              <a:off x="5549900" y="2554288"/>
              <a:ext cx="361950" cy="314325"/>
            </a:xfrm>
            <a:custGeom>
              <a:avLst/>
              <a:gdLst>
                <a:gd name="T0" fmla="*/ 9 w 115"/>
                <a:gd name="T1" fmla="*/ 84 h 100"/>
                <a:gd name="T2" fmla="*/ 9 w 115"/>
                <a:gd name="T3" fmla="*/ 84 h 100"/>
                <a:gd name="T4" fmla="*/ 16 w 115"/>
                <a:gd name="T5" fmla="*/ 44 h 100"/>
                <a:gd name="T6" fmla="*/ 66 w 115"/>
                <a:gd name="T7" fmla="*/ 9 h 100"/>
                <a:gd name="T8" fmla="*/ 106 w 115"/>
                <a:gd name="T9" fmla="*/ 16 h 100"/>
                <a:gd name="T10" fmla="*/ 99 w 115"/>
                <a:gd name="T11" fmla="*/ 56 h 100"/>
                <a:gd name="T12" fmla="*/ 49 w 115"/>
                <a:gd name="T13" fmla="*/ 91 h 100"/>
                <a:gd name="T14" fmla="*/ 9 w 115"/>
                <a:gd name="T15" fmla="*/ 8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00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0" y="71"/>
                    <a:pt x="3" y="53"/>
                    <a:pt x="16" y="44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79" y="0"/>
                    <a:pt x="97" y="3"/>
                    <a:pt x="106" y="16"/>
                  </a:cubicBezTo>
                  <a:cubicBezTo>
                    <a:pt x="115" y="29"/>
                    <a:pt x="112" y="47"/>
                    <a:pt x="99" y="56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36" y="100"/>
                    <a:pt x="18" y="97"/>
                    <a:pt x="9" y="84"/>
                  </a:cubicBezTo>
                  <a:close/>
                </a:path>
              </a:pathLst>
            </a:custGeom>
            <a:solidFill>
              <a:srgbClr val="B32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29" name="îṥḻî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4681CF4-EC41-4158-B9BB-C63CE4B95EA0}"/>
                </a:ext>
              </a:extLst>
            </p:cNvPr>
            <p:cNvSpPr/>
            <p:nvPr/>
          </p:nvSpPr>
          <p:spPr bwMode="auto">
            <a:xfrm>
              <a:off x="4762500" y="2603501"/>
              <a:ext cx="192087" cy="192088"/>
            </a:xfrm>
            <a:custGeom>
              <a:avLst/>
              <a:gdLst>
                <a:gd name="T0" fmla="*/ 31 w 61"/>
                <a:gd name="T1" fmla="*/ 61 h 61"/>
                <a:gd name="T2" fmla="*/ 31 w 61"/>
                <a:gd name="T3" fmla="*/ 61 h 61"/>
                <a:gd name="T4" fmla="*/ 0 w 61"/>
                <a:gd name="T5" fmla="*/ 30 h 61"/>
                <a:gd name="T6" fmla="*/ 31 w 61"/>
                <a:gd name="T7" fmla="*/ 0 h 61"/>
                <a:gd name="T8" fmla="*/ 61 w 61"/>
                <a:gd name="T9" fmla="*/ 30 h 61"/>
                <a:gd name="T10" fmla="*/ 31 w 6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1">
                  <a:moveTo>
                    <a:pt x="31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1" y="13"/>
                    <a:pt x="61" y="30"/>
                  </a:cubicBezTo>
                  <a:cubicBezTo>
                    <a:pt x="61" y="47"/>
                    <a:pt x="48" y="61"/>
                    <a:pt x="31" y="61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0" name="ïšlï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B675A6-A834-475A-B739-CD28C75009AE}"/>
                </a:ext>
              </a:extLst>
            </p:cNvPr>
            <p:cNvSpPr/>
            <p:nvPr/>
          </p:nvSpPr>
          <p:spPr bwMode="auto">
            <a:xfrm>
              <a:off x="4703763" y="2590801"/>
              <a:ext cx="150812" cy="138113"/>
            </a:xfrm>
            <a:custGeom>
              <a:avLst/>
              <a:gdLst>
                <a:gd name="T0" fmla="*/ 39 w 48"/>
                <a:gd name="T1" fmla="*/ 32 h 44"/>
                <a:gd name="T2" fmla="*/ 25 w 48"/>
                <a:gd name="T3" fmla="*/ 40 h 44"/>
                <a:gd name="T4" fmla="*/ 7 w 48"/>
                <a:gd name="T5" fmla="*/ 36 h 44"/>
                <a:gd name="T6" fmla="*/ 4 w 48"/>
                <a:gd name="T7" fmla="*/ 30 h 44"/>
                <a:gd name="T8" fmla="*/ 9 w 48"/>
                <a:gd name="T9" fmla="*/ 12 h 44"/>
                <a:gd name="T10" fmla="*/ 23 w 48"/>
                <a:gd name="T11" fmla="*/ 4 h 44"/>
                <a:gd name="T12" fmla="*/ 41 w 48"/>
                <a:gd name="T13" fmla="*/ 9 h 44"/>
                <a:gd name="T14" fmla="*/ 44 w 48"/>
                <a:gd name="T15" fmla="*/ 14 h 44"/>
                <a:gd name="T16" fmla="*/ 39 w 48"/>
                <a:gd name="T1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4">
                  <a:moveTo>
                    <a:pt x="39" y="32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19" y="44"/>
                    <a:pt x="11" y="42"/>
                    <a:pt x="7" y="36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24"/>
                    <a:pt x="2" y="16"/>
                    <a:pt x="9" y="1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0"/>
                    <a:pt x="37" y="2"/>
                    <a:pt x="41" y="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21"/>
                    <a:pt x="45" y="29"/>
                    <a:pt x="39" y="32"/>
                  </a:cubicBezTo>
                  <a:close/>
                </a:path>
              </a:pathLst>
            </a:custGeom>
            <a:solidFill>
              <a:srgbClr val="E3B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1" name="ïṣ1iḍ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B045F75-5FE4-4F6A-9FCB-980530C151A4}"/>
                </a:ext>
              </a:extLst>
            </p:cNvPr>
            <p:cNvSpPr/>
            <p:nvPr/>
          </p:nvSpPr>
          <p:spPr bwMode="auto">
            <a:xfrm>
              <a:off x="4722813" y="2487613"/>
              <a:ext cx="182562" cy="182563"/>
            </a:xfrm>
            <a:custGeom>
              <a:avLst/>
              <a:gdLst>
                <a:gd name="T0" fmla="*/ 55 w 58"/>
                <a:gd name="T1" fmla="*/ 54 h 58"/>
                <a:gd name="T2" fmla="*/ 55 w 58"/>
                <a:gd name="T3" fmla="*/ 54 h 58"/>
                <a:gd name="T4" fmla="*/ 41 w 58"/>
                <a:gd name="T5" fmla="*/ 54 h 58"/>
                <a:gd name="T6" fmla="*/ 4 w 58"/>
                <a:gd name="T7" fmla="*/ 17 h 58"/>
                <a:gd name="T8" fmla="*/ 4 w 58"/>
                <a:gd name="T9" fmla="*/ 3 h 58"/>
                <a:gd name="T10" fmla="*/ 18 w 58"/>
                <a:gd name="T11" fmla="*/ 3 h 58"/>
                <a:gd name="T12" fmla="*/ 55 w 58"/>
                <a:gd name="T13" fmla="*/ 40 h 58"/>
                <a:gd name="T14" fmla="*/ 55 w 58"/>
                <a:gd name="T15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58">
                  <a:moveTo>
                    <a:pt x="55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1" y="58"/>
                    <a:pt x="45" y="58"/>
                    <a:pt x="41" y="5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3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8" y="44"/>
                    <a:pt x="58" y="50"/>
                    <a:pt x="55" y="54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2" name="ïṩļî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9A93639-756C-499F-B9EE-687308924395}"/>
                </a:ext>
              </a:extLst>
            </p:cNvPr>
            <p:cNvSpPr/>
            <p:nvPr/>
          </p:nvSpPr>
          <p:spPr bwMode="auto">
            <a:xfrm>
              <a:off x="4854575" y="2625726"/>
              <a:ext cx="115887" cy="100013"/>
            </a:xfrm>
            <a:custGeom>
              <a:avLst/>
              <a:gdLst>
                <a:gd name="T0" fmla="*/ 30 w 37"/>
                <a:gd name="T1" fmla="*/ 22 h 32"/>
                <a:gd name="T2" fmla="*/ 18 w 37"/>
                <a:gd name="T3" fmla="*/ 29 h 32"/>
                <a:gd name="T4" fmla="*/ 3 w 37"/>
                <a:gd name="T5" fmla="*/ 25 h 32"/>
                <a:gd name="T6" fmla="*/ 7 w 37"/>
                <a:gd name="T7" fmla="*/ 10 h 32"/>
                <a:gd name="T8" fmla="*/ 19 w 37"/>
                <a:gd name="T9" fmla="*/ 3 h 32"/>
                <a:gd name="T10" fmla="*/ 34 w 37"/>
                <a:gd name="T11" fmla="*/ 7 h 32"/>
                <a:gd name="T12" fmla="*/ 30 w 37"/>
                <a:gd name="T1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0" y="22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3" y="32"/>
                    <a:pt x="6" y="30"/>
                    <a:pt x="3" y="25"/>
                  </a:cubicBezTo>
                  <a:cubicBezTo>
                    <a:pt x="0" y="20"/>
                    <a:pt x="2" y="13"/>
                    <a:pt x="7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4" y="0"/>
                    <a:pt x="31" y="2"/>
                    <a:pt x="34" y="7"/>
                  </a:cubicBezTo>
                  <a:cubicBezTo>
                    <a:pt x="37" y="13"/>
                    <a:pt x="35" y="19"/>
                    <a:pt x="30" y="22"/>
                  </a:cubicBezTo>
                  <a:close/>
                </a:path>
              </a:pathLst>
            </a:custGeom>
            <a:solidFill>
              <a:srgbClr val="F2DF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3" name="íş1î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17096F8-E8D4-4FE5-8FD7-49A7E7996612}"/>
                </a:ext>
              </a:extLst>
            </p:cNvPr>
            <p:cNvSpPr/>
            <p:nvPr/>
          </p:nvSpPr>
          <p:spPr bwMode="auto">
            <a:xfrm>
              <a:off x="5649913" y="4564063"/>
              <a:ext cx="393700" cy="330200"/>
            </a:xfrm>
            <a:custGeom>
              <a:avLst/>
              <a:gdLst>
                <a:gd name="T0" fmla="*/ 0 w 125"/>
                <a:gd name="T1" fmla="*/ 67 h 105"/>
                <a:gd name="T2" fmla="*/ 1 w 125"/>
                <a:gd name="T3" fmla="*/ 72 h 105"/>
                <a:gd name="T4" fmla="*/ 1 w 125"/>
                <a:gd name="T5" fmla="*/ 73 h 105"/>
                <a:gd name="T6" fmla="*/ 2 w 125"/>
                <a:gd name="T7" fmla="*/ 78 h 105"/>
                <a:gd name="T8" fmla="*/ 2 w 125"/>
                <a:gd name="T9" fmla="*/ 79 h 105"/>
                <a:gd name="T10" fmla="*/ 3 w 125"/>
                <a:gd name="T11" fmla="*/ 81 h 105"/>
                <a:gd name="T12" fmla="*/ 4 w 125"/>
                <a:gd name="T13" fmla="*/ 84 h 105"/>
                <a:gd name="T14" fmla="*/ 5 w 125"/>
                <a:gd name="T15" fmla="*/ 85 h 105"/>
                <a:gd name="T16" fmla="*/ 8 w 125"/>
                <a:gd name="T17" fmla="*/ 89 h 105"/>
                <a:gd name="T18" fmla="*/ 16 w 125"/>
                <a:gd name="T19" fmla="*/ 96 h 105"/>
                <a:gd name="T20" fmla="*/ 18 w 125"/>
                <a:gd name="T21" fmla="*/ 98 h 105"/>
                <a:gd name="T22" fmla="*/ 21 w 125"/>
                <a:gd name="T23" fmla="*/ 99 h 105"/>
                <a:gd name="T24" fmla="*/ 26 w 125"/>
                <a:gd name="T25" fmla="*/ 102 h 105"/>
                <a:gd name="T26" fmla="*/ 29 w 125"/>
                <a:gd name="T27" fmla="*/ 103 h 105"/>
                <a:gd name="T28" fmla="*/ 37 w 125"/>
                <a:gd name="T29" fmla="*/ 105 h 105"/>
                <a:gd name="T30" fmla="*/ 40 w 125"/>
                <a:gd name="T31" fmla="*/ 105 h 105"/>
                <a:gd name="T32" fmla="*/ 43 w 125"/>
                <a:gd name="T33" fmla="*/ 105 h 105"/>
                <a:gd name="T34" fmla="*/ 49 w 125"/>
                <a:gd name="T35" fmla="*/ 105 h 105"/>
                <a:gd name="T36" fmla="*/ 53 w 125"/>
                <a:gd name="T37" fmla="*/ 104 h 105"/>
                <a:gd name="T38" fmla="*/ 58 w 125"/>
                <a:gd name="T39" fmla="*/ 103 h 105"/>
                <a:gd name="T40" fmla="*/ 62 w 125"/>
                <a:gd name="T41" fmla="*/ 102 h 105"/>
                <a:gd name="T42" fmla="*/ 66 w 125"/>
                <a:gd name="T43" fmla="*/ 100 h 105"/>
                <a:gd name="T44" fmla="*/ 79 w 125"/>
                <a:gd name="T45" fmla="*/ 92 h 105"/>
                <a:gd name="T46" fmla="*/ 101 w 125"/>
                <a:gd name="T47" fmla="*/ 80 h 105"/>
                <a:gd name="T48" fmla="*/ 121 w 125"/>
                <a:gd name="T49" fmla="*/ 62 h 105"/>
                <a:gd name="T50" fmla="*/ 124 w 125"/>
                <a:gd name="T51" fmla="*/ 55 h 105"/>
                <a:gd name="T52" fmla="*/ 125 w 125"/>
                <a:gd name="T53" fmla="*/ 39 h 105"/>
                <a:gd name="T54" fmla="*/ 125 w 125"/>
                <a:gd name="T55" fmla="*/ 35 h 105"/>
                <a:gd name="T56" fmla="*/ 125 w 125"/>
                <a:gd name="T57" fmla="*/ 31 h 105"/>
                <a:gd name="T58" fmla="*/ 123 w 125"/>
                <a:gd name="T59" fmla="*/ 25 h 105"/>
                <a:gd name="T60" fmla="*/ 118 w 125"/>
                <a:gd name="T61" fmla="*/ 16 h 105"/>
                <a:gd name="T62" fmla="*/ 111 w 125"/>
                <a:gd name="T63" fmla="*/ 10 h 105"/>
                <a:gd name="T64" fmla="*/ 108 w 125"/>
                <a:gd name="T65" fmla="*/ 9 h 105"/>
                <a:gd name="T66" fmla="*/ 106 w 125"/>
                <a:gd name="T67" fmla="*/ 7 h 105"/>
                <a:gd name="T68" fmla="*/ 102 w 125"/>
                <a:gd name="T69" fmla="*/ 5 h 105"/>
                <a:gd name="T70" fmla="*/ 98 w 125"/>
                <a:gd name="T71" fmla="*/ 3 h 105"/>
                <a:gd name="T72" fmla="*/ 97 w 125"/>
                <a:gd name="T73" fmla="*/ 3 h 105"/>
                <a:gd name="T74" fmla="*/ 88 w 125"/>
                <a:gd name="T75" fmla="*/ 1 h 105"/>
                <a:gd name="T76" fmla="*/ 84 w 125"/>
                <a:gd name="T77" fmla="*/ 0 h 105"/>
                <a:gd name="T78" fmla="*/ 82 w 125"/>
                <a:gd name="T79" fmla="*/ 0 h 105"/>
                <a:gd name="T80" fmla="*/ 77 w 125"/>
                <a:gd name="T81" fmla="*/ 1 h 105"/>
                <a:gd name="T82" fmla="*/ 74 w 125"/>
                <a:gd name="T83" fmla="*/ 1 h 105"/>
                <a:gd name="T84" fmla="*/ 71 w 125"/>
                <a:gd name="T85" fmla="*/ 2 h 105"/>
                <a:gd name="T86" fmla="*/ 67 w 125"/>
                <a:gd name="T87" fmla="*/ 3 h 105"/>
                <a:gd name="T88" fmla="*/ 65 w 125"/>
                <a:gd name="T89" fmla="*/ 3 h 105"/>
                <a:gd name="T90" fmla="*/ 61 w 125"/>
                <a:gd name="T91" fmla="*/ 5 h 105"/>
                <a:gd name="T92" fmla="*/ 59 w 125"/>
                <a:gd name="T93" fmla="*/ 6 h 105"/>
                <a:gd name="T94" fmla="*/ 38 w 125"/>
                <a:gd name="T95" fmla="*/ 18 h 105"/>
                <a:gd name="T96" fmla="*/ 16 w 125"/>
                <a:gd name="T97" fmla="*/ 31 h 105"/>
                <a:gd name="T98" fmla="*/ 16 w 125"/>
                <a:gd name="T99" fmla="*/ 31 h 105"/>
                <a:gd name="T100" fmla="*/ 14 w 125"/>
                <a:gd name="T101" fmla="*/ 32 h 105"/>
                <a:gd name="T102" fmla="*/ 10 w 125"/>
                <a:gd name="T103" fmla="*/ 36 h 105"/>
                <a:gd name="T104" fmla="*/ 7 w 125"/>
                <a:gd name="T105" fmla="*/ 39 h 105"/>
                <a:gd name="T106" fmla="*/ 5 w 125"/>
                <a:gd name="T107" fmla="*/ 42 h 105"/>
                <a:gd name="T108" fmla="*/ 4 w 125"/>
                <a:gd name="T109" fmla="*/ 44 h 105"/>
                <a:gd name="T110" fmla="*/ 1 w 125"/>
                <a:gd name="T111" fmla="*/ 54 h 105"/>
                <a:gd name="T112" fmla="*/ 1 w 125"/>
                <a:gd name="T113" fmla="*/ 55 h 105"/>
                <a:gd name="T114" fmla="*/ 0 w 125"/>
                <a:gd name="T115" fmla="*/ 5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" h="105">
                  <a:moveTo>
                    <a:pt x="0" y="61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8"/>
                    <a:pt x="0" y="68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2"/>
                    <a:pt x="4" y="83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6" y="86"/>
                    <a:pt x="6" y="87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4" y="95"/>
                    <a:pt x="14" y="95"/>
                    <a:pt x="16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3" y="100"/>
                    <a:pt x="24" y="101"/>
                  </a:cubicBezTo>
                  <a:cubicBezTo>
                    <a:pt x="24" y="101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2"/>
                    <a:pt x="27" y="102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3" y="104"/>
                    <a:pt x="35" y="104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5"/>
                    <a:pt x="41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5"/>
                    <a:pt x="44" y="105"/>
                    <a:pt x="45" y="105"/>
                  </a:cubicBezTo>
                  <a:cubicBezTo>
                    <a:pt x="45" y="105"/>
                    <a:pt x="46" y="105"/>
                    <a:pt x="47" y="105"/>
                  </a:cubicBezTo>
                  <a:cubicBezTo>
                    <a:pt x="47" y="105"/>
                    <a:pt x="48" y="105"/>
                    <a:pt x="49" y="105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104"/>
                    <a:pt x="55" y="104"/>
                    <a:pt x="55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2" y="102"/>
                    <a:pt x="62" y="102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100"/>
                    <a:pt x="65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11" y="74"/>
                    <a:pt x="114" y="72"/>
                    <a:pt x="116" y="70"/>
                  </a:cubicBezTo>
                  <a:cubicBezTo>
                    <a:pt x="117" y="68"/>
                    <a:pt x="119" y="66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2" y="61"/>
                    <a:pt x="122" y="60"/>
                    <a:pt x="123" y="59"/>
                  </a:cubicBezTo>
                  <a:cubicBezTo>
                    <a:pt x="123" y="58"/>
                    <a:pt x="123" y="58"/>
                    <a:pt x="123" y="57"/>
                  </a:cubicBezTo>
                  <a:cubicBezTo>
                    <a:pt x="124" y="57"/>
                    <a:pt x="124" y="56"/>
                    <a:pt x="124" y="55"/>
                  </a:cubicBezTo>
                  <a:cubicBezTo>
                    <a:pt x="124" y="54"/>
                    <a:pt x="124" y="54"/>
                    <a:pt x="125" y="53"/>
                  </a:cubicBezTo>
                  <a:cubicBezTo>
                    <a:pt x="125" y="52"/>
                    <a:pt x="125" y="51"/>
                    <a:pt x="125" y="50"/>
                  </a:cubicBezTo>
                  <a:cubicBezTo>
                    <a:pt x="125" y="49"/>
                    <a:pt x="125" y="49"/>
                    <a:pt x="125" y="48"/>
                  </a:cubicBezTo>
                  <a:cubicBezTo>
                    <a:pt x="125" y="47"/>
                    <a:pt x="125" y="46"/>
                    <a:pt x="125" y="44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5" y="39"/>
                    <a:pt x="125" y="38"/>
                    <a:pt x="125" y="37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4"/>
                    <a:pt x="125" y="34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7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2" y="24"/>
                    <a:pt x="122" y="23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0"/>
                    <a:pt x="120" y="19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7" y="16"/>
                    <a:pt x="117" y="15"/>
                    <a:pt x="116" y="14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2"/>
                    <a:pt x="113" y="11"/>
                    <a:pt x="112" y="11"/>
                  </a:cubicBezTo>
                  <a:cubicBezTo>
                    <a:pt x="112" y="11"/>
                    <a:pt x="111" y="10"/>
                    <a:pt x="111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3" y="6"/>
                    <a:pt x="103" y="5"/>
                    <a:pt x="102" y="5"/>
                  </a:cubicBezTo>
                  <a:cubicBezTo>
                    <a:pt x="102" y="5"/>
                    <a:pt x="101" y="5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4"/>
                    <a:pt x="98" y="3"/>
                    <a:pt x="98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6" y="3"/>
                    <a:pt x="96" y="2"/>
                    <a:pt x="95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2" y="1"/>
                    <a:pt x="91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7" y="1"/>
                    <a:pt x="87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79" y="0"/>
                  </a:cubicBezTo>
                  <a:cubicBezTo>
                    <a:pt x="78" y="1"/>
                    <a:pt x="78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1"/>
                    <a:pt x="71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4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0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1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7" y="39"/>
                    <a:pt x="7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6"/>
                    <a:pt x="2" y="48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4" name="iṣḻi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D1BE09B-7305-4233-98C3-EF70E82997F7}"/>
                </a:ext>
              </a:extLst>
            </p:cNvPr>
            <p:cNvSpPr/>
            <p:nvPr/>
          </p:nvSpPr>
          <p:spPr bwMode="auto">
            <a:xfrm>
              <a:off x="5902325" y="4675188"/>
              <a:ext cx="393700" cy="330200"/>
            </a:xfrm>
            <a:custGeom>
              <a:avLst/>
              <a:gdLst>
                <a:gd name="T0" fmla="*/ 0 w 125"/>
                <a:gd name="T1" fmla="*/ 67 h 105"/>
                <a:gd name="T2" fmla="*/ 0 w 125"/>
                <a:gd name="T3" fmla="*/ 72 h 105"/>
                <a:gd name="T4" fmla="*/ 0 w 125"/>
                <a:gd name="T5" fmla="*/ 73 h 105"/>
                <a:gd name="T6" fmla="*/ 2 w 125"/>
                <a:gd name="T7" fmla="*/ 78 h 105"/>
                <a:gd name="T8" fmla="*/ 2 w 125"/>
                <a:gd name="T9" fmla="*/ 79 h 105"/>
                <a:gd name="T10" fmla="*/ 3 w 125"/>
                <a:gd name="T11" fmla="*/ 81 h 105"/>
                <a:gd name="T12" fmla="*/ 4 w 125"/>
                <a:gd name="T13" fmla="*/ 84 h 105"/>
                <a:gd name="T14" fmla="*/ 5 w 125"/>
                <a:gd name="T15" fmla="*/ 85 h 105"/>
                <a:gd name="T16" fmla="*/ 8 w 125"/>
                <a:gd name="T17" fmla="*/ 89 h 105"/>
                <a:gd name="T18" fmla="*/ 16 w 125"/>
                <a:gd name="T19" fmla="*/ 96 h 105"/>
                <a:gd name="T20" fmla="*/ 18 w 125"/>
                <a:gd name="T21" fmla="*/ 97 h 105"/>
                <a:gd name="T22" fmla="*/ 20 w 125"/>
                <a:gd name="T23" fmla="*/ 99 h 105"/>
                <a:gd name="T24" fmla="*/ 25 w 125"/>
                <a:gd name="T25" fmla="*/ 101 h 105"/>
                <a:gd name="T26" fmla="*/ 29 w 125"/>
                <a:gd name="T27" fmla="*/ 103 h 105"/>
                <a:gd name="T28" fmla="*/ 37 w 125"/>
                <a:gd name="T29" fmla="*/ 105 h 105"/>
                <a:gd name="T30" fmla="*/ 39 w 125"/>
                <a:gd name="T31" fmla="*/ 105 h 105"/>
                <a:gd name="T32" fmla="*/ 42 w 125"/>
                <a:gd name="T33" fmla="*/ 105 h 105"/>
                <a:gd name="T34" fmla="*/ 48 w 125"/>
                <a:gd name="T35" fmla="*/ 105 h 105"/>
                <a:gd name="T36" fmla="*/ 52 w 125"/>
                <a:gd name="T37" fmla="*/ 104 h 105"/>
                <a:gd name="T38" fmla="*/ 57 w 125"/>
                <a:gd name="T39" fmla="*/ 103 h 105"/>
                <a:gd name="T40" fmla="*/ 60 w 125"/>
                <a:gd name="T41" fmla="*/ 102 h 105"/>
                <a:gd name="T42" fmla="*/ 66 w 125"/>
                <a:gd name="T43" fmla="*/ 100 h 105"/>
                <a:gd name="T44" fmla="*/ 75 w 125"/>
                <a:gd name="T45" fmla="*/ 95 h 105"/>
                <a:gd name="T46" fmla="*/ 96 w 125"/>
                <a:gd name="T47" fmla="*/ 82 h 105"/>
                <a:gd name="T48" fmla="*/ 121 w 125"/>
                <a:gd name="T49" fmla="*/ 62 h 105"/>
                <a:gd name="T50" fmla="*/ 124 w 125"/>
                <a:gd name="T51" fmla="*/ 55 h 105"/>
                <a:gd name="T52" fmla="*/ 125 w 125"/>
                <a:gd name="T53" fmla="*/ 39 h 105"/>
                <a:gd name="T54" fmla="*/ 125 w 125"/>
                <a:gd name="T55" fmla="*/ 35 h 105"/>
                <a:gd name="T56" fmla="*/ 124 w 125"/>
                <a:gd name="T57" fmla="*/ 31 h 105"/>
                <a:gd name="T58" fmla="*/ 122 w 125"/>
                <a:gd name="T59" fmla="*/ 25 h 105"/>
                <a:gd name="T60" fmla="*/ 118 w 125"/>
                <a:gd name="T61" fmla="*/ 16 h 105"/>
                <a:gd name="T62" fmla="*/ 111 w 125"/>
                <a:gd name="T63" fmla="*/ 10 h 105"/>
                <a:gd name="T64" fmla="*/ 108 w 125"/>
                <a:gd name="T65" fmla="*/ 9 h 105"/>
                <a:gd name="T66" fmla="*/ 105 w 125"/>
                <a:gd name="T67" fmla="*/ 7 h 105"/>
                <a:gd name="T68" fmla="*/ 102 w 125"/>
                <a:gd name="T69" fmla="*/ 5 h 105"/>
                <a:gd name="T70" fmla="*/ 98 w 125"/>
                <a:gd name="T71" fmla="*/ 3 h 105"/>
                <a:gd name="T72" fmla="*/ 96 w 125"/>
                <a:gd name="T73" fmla="*/ 3 h 105"/>
                <a:gd name="T74" fmla="*/ 88 w 125"/>
                <a:gd name="T75" fmla="*/ 1 h 105"/>
                <a:gd name="T76" fmla="*/ 84 w 125"/>
                <a:gd name="T77" fmla="*/ 0 h 105"/>
                <a:gd name="T78" fmla="*/ 81 w 125"/>
                <a:gd name="T79" fmla="*/ 0 h 105"/>
                <a:gd name="T80" fmla="*/ 77 w 125"/>
                <a:gd name="T81" fmla="*/ 1 h 105"/>
                <a:gd name="T82" fmla="*/ 73 w 125"/>
                <a:gd name="T83" fmla="*/ 1 h 105"/>
                <a:gd name="T84" fmla="*/ 70 w 125"/>
                <a:gd name="T85" fmla="*/ 2 h 105"/>
                <a:gd name="T86" fmla="*/ 66 w 125"/>
                <a:gd name="T87" fmla="*/ 3 h 105"/>
                <a:gd name="T88" fmla="*/ 65 w 125"/>
                <a:gd name="T89" fmla="*/ 3 h 105"/>
                <a:gd name="T90" fmla="*/ 59 w 125"/>
                <a:gd name="T91" fmla="*/ 6 h 105"/>
                <a:gd name="T92" fmla="*/ 55 w 125"/>
                <a:gd name="T93" fmla="*/ 8 h 105"/>
                <a:gd name="T94" fmla="*/ 33 w 125"/>
                <a:gd name="T95" fmla="*/ 21 h 105"/>
                <a:gd name="T96" fmla="*/ 16 w 125"/>
                <a:gd name="T97" fmla="*/ 31 h 105"/>
                <a:gd name="T98" fmla="*/ 14 w 125"/>
                <a:gd name="T99" fmla="*/ 32 h 105"/>
                <a:gd name="T100" fmla="*/ 13 w 125"/>
                <a:gd name="T101" fmla="*/ 33 h 105"/>
                <a:gd name="T102" fmla="*/ 8 w 125"/>
                <a:gd name="T103" fmla="*/ 37 h 105"/>
                <a:gd name="T104" fmla="*/ 6 w 125"/>
                <a:gd name="T105" fmla="*/ 41 h 105"/>
                <a:gd name="T106" fmla="*/ 4 w 125"/>
                <a:gd name="T107" fmla="*/ 43 h 105"/>
                <a:gd name="T108" fmla="*/ 1 w 125"/>
                <a:gd name="T109" fmla="*/ 51 h 105"/>
                <a:gd name="T110" fmla="*/ 1 w 125"/>
                <a:gd name="T111" fmla="*/ 54 h 105"/>
                <a:gd name="T112" fmla="*/ 0 w 125"/>
                <a:gd name="T113" fmla="*/ 57 h 105"/>
                <a:gd name="T114" fmla="*/ 0 w 125"/>
                <a:gd name="T115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" h="105">
                  <a:moveTo>
                    <a:pt x="0" y="61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8"/>
                    <a:pt x="0" y="68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2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4" y="95"/>
                    <a:pt x="14" y="95"/>
                    <a:pt x="16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3" y="100"/>
                    <a:pt x="23" y="101"/>
                  </a:cubicBezTo>
                  <a:cubicBezTo>
                    <a:pt x="24" y="101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7" y="102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3"/>
                    <a:pt x="30" y="103"/>
                    <a:pt x="30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3" y="104"/>
                    <a:pt x="35" y="104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1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5"/>
                    <a:pt x="44" y="105"/>
                    <a:pt x="45" y="105"/>
                  </a:cubicBezTo>
                  <a:cubicBezTo>
                    <a:pt x="45" y="105"/>
                    <a:pt x="46" y="105"/>
                    <a:pt x="46" y="105"/>
                  </a:cubicBezTo>
                  <a:cubicBezTo>
                    <a:pt x="47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104"/>
                    <a:pt x="54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6" y="104"/>
                    <a:pt x="56" y="104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1" y="102"/>
                    <a:pt x="62" y="102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100"/>
                    <a:pt x="65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11" y="74"/>
                    <a:pt x="113" y="72"/>
                    <a:pt x="115" y="70"/>
                  </a:cubicBezTo>
                  <a:cubicBezTo>
                    <a:pt x="117" y="68"/>
                    <a:pt x="119" y="66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2" y="61"/>
                    <a:pt x="122" y="60"/>
                    <a:pt x="123" y="59"/>
                  </a:cubicBezTo>
                  <a:cubicBezTo>
                    <a:pt x="123" y="58"/>
                    <a:pt x="123" y="58"/>
                    <a:pt x="123" y="57"/>
                  </a:cubicBezTo>
                  <a:cubicBezTo>
                    <a:pt x="123" y="57"/>
                    <a:pt x="124" y="56"/>
                    <a:pt x="124" y="55"/>
                  </a:cubicBezTo>
                  <a:cubicBezTo>
                    <a:pt x="124" y="54"/>
                    <a:pt x="124" y="54"/>
                    <a:pt x="124" y="53"/>
                  </a:cubicBezTo>
                  <a:cubicBezTo>
                    <a:pt x="125" y="52"/>
                    <a:pt x="125" y="51"/>
                    <a:pt x="125" y="50"/>
                  </a:cubicBezTo>
                  <a:cubicBezTo>
                    <a:pt x="125" y="49"/>
                    <a:pt x="125" y="49"/>
                    <a:pt x="125" y="48"/>
                  </a:cubicBezTo>
                  <a:cubicBezTo>
                    <a:pt x="125" y="47"/>
                    <a:pt x="125" y="46"/>
                    <a:pt x="125" y="44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5" y="39"/>
                    <a:pt x="125" y="38"/>
                    <a:pt x="125" y="37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4"/>
                    <a:pt x="125" y="34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3" y="27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4"/>
                    <a:pt x="122" y="23"/>
                    <a:pt x="121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0" y="20"/>
                    <a:pt x="119" y="19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7" y="16"/>
                    <a:pt x="116" y="15"/>
                    <a:pt x="116" y="14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3" y="12"/>
                    <a:pt x="113" y="11"/>
                    <a:pt x="112" y="11"/>
                  </a:cubicBezTo>
                  <a:cubicBezTo>
                    <a:pt x="112" y="11"/>
                    <a:pt x="111" y="10"/>
                    <a:pt x="111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3" y="6"/>
                    <a:pt x="102" y="5"/>
                    <a:pt x="102" y="5"/>
                  </a:cubicBezTo>
                  <a:cubicBezTo>
                    <a:pt x="101" y="5"/>
                    <a:pt x="101" y="4"/>
                    <a:pt x="101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4"/>
                    <a:pt x="98" y="3"/>
                    <a:pt x="98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5" y="2"/>
                    <a:pt x="95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2" y="1"/>
                    <a:pt x="90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2" y="0"/>
                    <a:pt x="82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1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3"/>
                    <a:pt x="64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0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9"/>
                    <a:pt x="7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6"/>
                    <a:pt x="2" y="48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5" name="íṥl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D82BA32-3006-47A7-A666-029C15CAA337}"/>
                </a:ext>
              </a:extLst>
            </p:cNvPr>
            <p:cNvSpPr/>
            <p:nvPr/>
          </p:nvSpPr>
          <p:spPr bwMode="auto">
            <a:xfrm>
              <a:off x="5668963" y="3276601"/>
              <a:ext cx="371475" cy="1454150"/>
            </a:xfrm>
            <a:custGeom>
              <a:avLst/>
              <a:gdLst>
                <a:gd name="T0" fmla="*/ 75 w 118"/>
                <a:gd name="T1" fmla="*/ 463 h 463"/>
                <a:gd name="T2" fmla="*/ 40 w 118"/>
                <a:gd name="T3" fmla="*/ 436 h 463"/>
                <a:gd name="T4" fmla="*/ 1 w 118"/>
                <a:gd name="T5" fmla="*/ 245 h 463"/>
                <a:gd name="T6" fmla="*/ 43 w 118"/>
                <a:gd name="T7" fmla="*/ 32 h 463"/>
                <a:gd name="T8" fmla="*/ 86 w 118"/>
                <a:gd name="T9" fmla="*/ 5 h 463"/>
                <a:gd name="T10" fmla="*/ 113 w 118"/>
                <a:gd name="T11" fmla="*/ 48 h 463"/>
                <a:gd name="T12" fmla="*/ 73 w 118"/>
                <a:gd name="T13" fmla="*/ 243 h 463"/>
                <a:gd name="T14" fmla="*/ 110 w 118"/>
                <a:gd name="T15" fmla="*/ 418 h 463"/>
                <a:gd name="T16" fmla="*/ 84 w 118"/>
                <a:gd name="T17" fmla="*/ 462 h 463"/>
                <a:gd name="T18" fmla="*/ 75 w 118"/>
                <a:gd name="T1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463">
                  <a:moveTo>
                    <a:pt x="75" y="463"/>
                  </a:moveTo>
                  <a:cubicBezTo>
                    <a:pt x="59" y="463"/>
                    <a:pt x="44" y="452"/>
                    <a:pt x="40" y="436"/>
                  </a:cubicBezTo>
                  <a:cubicBezTo>
                    <a:pt x="34" y="410"/>
                    <a:pt x="1" y="279"/>
                    <a:pt x="1" y="245"/>
                  </a:cubicBezTo>
                  <a:cubicBezTo>
                    <a:pt x="0" y="210"/>
                    <a:pt x="33" y="73"/>
                    <a:pt x="43" y="32"/>
                  </a:cubicBezTo>
                  <a:cubicBezTo>
                    <a:pt x="47" y="12"/>
                    <a:pt x="67" y="0"/>
                    <a:pt x="86" y="5"/>
                  </a:cubicBezTo>
                  <a:cubicBezTo>
                    <a:pt x="106" y="10"/>
                    <a:pt x="118" y="29"/>
                    <a:pt x="113" y="48"/>
                  </a:cubicBezTo>
                  <a:cubicBezTo>
                    <a:pt x="94" y="129"/>
                    <a:pt x="73" y="226"/>
                    <a:pt x="73" y="243"/>
                  </a:cubicBezTo>
                  <a:cubicBezTo>
                    <a:pt x="73" y="261"/>
                    <a:pt x="92" y="346"/>
                    <a:pt x="110" y="418"/>
                  </a:cubicBezTo>
                  <a:cubicBezTo>
                    <a:pt x="115" y="438"/>
                    <a:pt x="104" y="457"/>
                    <a:pt x="84" y="462"/>
                  </a:cubicBezTo>
                  <a:cubicBezTo>
                    <a:pt x="81" y="463"/>
                    <a:pt x="78" y="463"/>
                    <a:pt x="75" y="463"/>
                  </a:cubicBezTo>
                  <a:close/>
                </a:path>
              </a:pathLst>
            </a:custGeom>
            <a:solidFill>
              <a:srgbClr val="435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6" name="íśḷi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3503D15-77E3-4185-B0B1-D46BFD79E7CE}"/>
                </a:ext>
              </a:extLst>
            </p:cNvPr>
            <p:cNvSpPr/>
            <p:nvPr/>
          </p:nvSpPr>
          <p:spPr bwMode="auto">
            <a:xfrm>
              <a:off x="5908675" y="3363913"/>
              <a:ext cx="371475" cy="1455738"/>
            </a:xfrm>
            <a:custGeom>
              <a:avLst/>
              <a:gdLst>
                <a:gd name="T0" fmla="*/ 75 w 118"/>
                <a:gd name="T1" fmla="*/ 463 h 463"/>
                <a:gd name="T2" fmla="*/ 40 w 118"/>
                <a:gd name="T3" fmla="*/ 436 h 463"/>
                <a:gd name="T4" fmla="*/ 1 w 118"/>
                <a:gd name="T5" fmla="*/ 244 h 463"/>
                <a:gd name="T6" fmla="*/ 43 w 118"/>
                <a:gd name="T7" fmla="*/ 31 h 463"/>
                <a:gd name="T8" fmla="*/ 86 w 118"/>
                <a:gd name="T9" fmla="*/ 5 h 463"/>
                <a:gd name="T10" fmla="*/ 113 w 118"/>
                <a:gd name="T11" fmla="*/ 48 h 463"/>
                <a:gd name="T12" fmla="*/ 73 w 118"/>
                <a:gd name="T13" fmla="*/ 243 h 463"/>
                <a:gd name="T14" fmla="*/ 111 w 118"/>
                <a:gd name="T15" fmla="*/ 418 h 463"/>
                <a:gd name="T16" fmla="*/ 84 w 118"/>
                <a:gd name="T17" fmla="*/ 462 h 463"/>
                <a:gd name="T18" fmla="*/ 75 w 118"/>
                <a:gd name="T1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463">
                  <a:moveTo>
                    <a:pt x="75" y="463"/>
                  </a:moveTo>
                  <a:cubicBezTo>
                    <a:pt x="59" y="463"/>
                    <a:pt x="44" y="452"/>
                    <a:pt x="40" y="436"/>
                  </a:cubicBezTo>
                  <a:cubicBezTo>
                    <a:pt x="34" y="410"/>
                    <a:pt x="1" y="279"/>
                    <a:pt x="1" y="244"/>
                  </a:cubicBezTo>
                  <a:cubicBezTo>
                    <a:pt x="0" y="210"/>
                    <a:pt x="33" y="73"/>
                    <a:pt x="43" y="31"/>
                  </a:cubicBezTo>
                  <a:cubicBezTo>
                    <a:pt x="47" y="12"/>
                    <a:pt x="67" y="0"/>
                    <a:pt x="86" y="5"/>
                  </a:cubicBezTo>
                  <a:cubicBezTo>
                    <a:pt x="106" y="9"/>
                    <a:pt x="118" y="29"/>
                    <a:pt x="113" y="48"/>
                  </a:cubicBezTo>
                  <a:cubicBezTo>
                    <a:pt x="94" y="129"/>
                    <a:pt x="73" y="226"/>
                    <a:pt x="73" y="243"/>
                  </a:cubicBezTo>
                  <a:cubicBezTo>
                    <a:pt x="73" y="261"/>
                    <a:pt x="92" y="346"/>
                    <a:pt x="111" y="418"/>
                  </a:cubicBezTo>
                  <a:cubicBezTo>
                    <a:pt x="115" y="437"/>
                    <a:pt x="104" y="457"/>
                    <a:pt x="84" y="462"/>
                  </a:cubicBezTo>
                  <a:cubicBezTo>
                    <a:pt x="81" y="463"/>
                    <a:pt x="78" y="463"/>
                    <a:pt x="75" y="463"/>
                  </a:cubicBezTo>
                  <a:close/>
                </a:path>
              </a:pathLst>
            </a:custGeom>
            <a:solidFill>
              <a:srgbClr val="596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7" name="îSļî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0CFA64F-F0D0-42A2-87CA-18984A6C7915}"/>
                </a:ext>
              </a:extLst>
            </p:cNvPr>
            <p:cNvSpPr/>
            <p:nvPr/>
          </p:nvSpPr>
          <p:spPr bwMode="auto">
            <a:xfrm>
              <a:off x="5795963" y="2879726"/>
              <a:ext cx="481012" cy="749300"/>
            </a:xfrm>
            <a:custGeom>
              <a:avLst/>
              <a:gdLst>
                <a:gd name="T0" fmla="*/ 153 w 153"/>
                <a:gd name="T1" fmla="*/ 66 h 238"/>
                <a:gd name="T2" fmla="*/ 153 w 153"/>
                <a:gd name="T3" fmla="*/ 62 h 238"/>
                <a:gd name="T4" fmla="*/ 152 w 153"/>
                <a:gd name="T5" fmla="*/ 60 h 238"/>
                <a:gd name="T6" fmla="*/ 143 w 153"/>
                <a:gd name="T7" fmla="*/ 38 h 238"/>
                <a:gd name="T8" fmla="*/ 136 w 153"/>
                <a:gd name="T9" fmla="*/ 31 h 238"/>
                <a:gd name="T10" fmla="*/ 134 w 153"/>
                <a:gd name="T11" fmla="*/ 28 h 238"/>
                <a:gd name="T12" fmla="*/ 129 w 153"/>
                <a:gd name="T13" fmla="*/ 26 h 238"/>
                <a:gd name="T14" fmla="*/ 111 w 153"/>
                <a:gd name="T15" fmla="*/ 15 h 238"/>
                <a:gd name="T16" fmla="*/ 93 w 153"/>
                <a:gd name="T17" fmla="*/ 4 h 238"/>
                <a:gd name="T18" fmla="*/ 90 w 153"/>
                <a:gd name="T19" fmla="*/ 3 h 238"/>
                <a:gd name="T20" fmla="*/ 86 w 153"/>
                <a:gd name="T21" fmla="*/ 1 h 238"/>
                <a:gd name="T22" fmla="*/ 82 w 153"/>
                <a:gd name="T23" fmla="*/ 0 h 238"/>
                <a:gd name="T24" fmla="*/ 78 w 153"/>
                <a:gd name="T25" fmla="*/ 0 h 238"/>
                <a:gd name="T26" fmla="*/ 76 w 153"/>
                <a:gd name="T27" fmla="*/ 0 h 238"/>
                <a:gd name="T28" fmla="*/ 70 w 153"/>
                <a:gd name="T29" fmla="*/ 0 h 238"/>
                <a:gd name="T30" fmla="*/ 66 w 153"/>
                <a:gd name="T31" fmla="*/ 1 h 238"/>
                <a:gd name="T32" fmla="*/ 61 w 153"/>
                <a:gd name="T33" fmla="*/ 2 h 238"/>
                <a:gd name="T34" fmla="*/ 57 w 153"/>
                <a:gd name="T35" fmla="*/ 4 h 238"/>
                <a:gd name="T36" fmla="*/ 47 w 153"/>
                <a:gd name="T37" fmla="*/ 8 h 238"/>
                <a:gd name="T38" fmla="*/ 29 w 153"/>
                <a:gd name="T39" fmla="*/ 18 h 238"/>
                <a:gd name="T40" fmla="*/ 26 w 153"/>
                <a:gd name="T41" fmla="*/ 21 h 238"/>
                <a:gd name="T42" fmla="*/ 10 w 153"/>
                <a:gd name="T43" fmla="*/ 35 h 238"/>
                <a:gd name="T44" fmla="*/ 6 w 153"/>
                <a:gd name="T45" fmla="*/ 40 h 238"/>
                <a:gd name="T46" fmla="*/ 3 w 153"/>
                <a:gd name="T47" fmla="*/ 45 h 238"/>
                <a:gd name="T48" fmla="*/ 1 w 153"/>
                <a:gd name="T49" fmla="*/ 53 h 238"/>
                <a:gd name="T50" fmla="*/ 0 w 153"/>
                <a:gd name="T51" fmla="*/ 80 h 238"/>
                <a:gd name="T52" fmla="*/ 0 w 153"/>
                <a:gd name="T53" fmla="*/ 137 h 238"/>
                <a:gd name="T54" fmla="*/ 0 w 153"/>
                <a:gd name="T55" fmla="*/ 172 h 238"/>
                <a:gd name="T56" fmla="*/ 14 w 153"/>
                <a:gd name="T57" fmla="*/ 205 h 238"/>
                <a:gd name="T58" fmla="*/ 35 w 153"/>
                <a:gd name="T59" fmla="*/ 219 h 238"/>
                <a:gd name="T60" fmla="*/ 53 w 153"/>
                <a:gd name="T61" fmla="*/ 229 h 238"/>
                <a:gd name="T62" fmla="*/ 69 w 153"/>
                <a:gd name="T63" fmla="*/ 237 h 238"/>
                <a:gd name="T64" fmla="*/ 74 w 153"/>
                <a:gd name="T65" fmla="*/ 238 h 238"/>
                <a:gd name="T66" fmla="*/ 86 w 153"/>
                <a:gd name="T67" fmla="*/ 237 h 238"/>
                <a:gd name="T68" fmla="*/ 91 w 153"/>
                <a:gd name="T69" fmla="*/ 236 h 238"/>
                <a:gd name="T70" fmla="*/ 97 w 153"/>
                <a:gd name="T71" fmla="*/ 234 h 238"/>
                <a:gd name="T72" fmla="*/ 103 w 153"/>
                <a:gd name="T73" fmla="*/ 231 h 238"/>
                <a:gd name="T74" fmla="*/ 121 w 153"/>
                <a:gd name="T75" fmla="*/ 222 h 238"/>
                <a:gd name="T76" fmla="*/ 125 w 153"/>
                <a:gd name="T77" fmla="*/ 219 h 238"/>
                <a:gd name="T78" fmla="*/ 131 w 153"/>
                <a:gd name="T79" fmla="*/ 215 h 238"/>
                <a:gd name="T80" fmla="*/ 137 w 153"/>
                <a:gd name="T81" fmla="*/ 210 h 238"/>
                <a:gd name="T82" fmla="*/ 140 w 153"/>
                <a:gd name="T83" fmla="*/ 207 h 238"/>
                <a:gd name="T84" fmla="*/ 143 w 153"/>
                <a:gd name="T85" fmla="*/ 204 h 238"/>
                <a:gd name="T86" fmla="*/ 145 w 153"/>
                <a:gd name="T87" fmla="*/ 202 h 238"/>
                <a:gd name="T88" fmla="*/ 147 w 153"/>
                <a:gd name="T89" fmla="*/ 198 h 238"/>
                <a:gd name="T90" fmla="*/ 149 w 153"/>
                <a:gd name="T91" fmla="*/ 195 h 238"/>
                <a:gd name="T92" fmla="*/ 150 w 153"/>
                <a:gd name="T93" fmla="*/ 193 h 238"/>
                <a:gd name="T94" fmla="*/ 152 w 153"/>
                <a:gd name="T95" fmla="*/ 189 h 238"/>
                <a:gd name="T96" fmla="*/ 152 w 153"/>
                <a:gd name="T97" fmla="*/ 186 h 238"/>
                <a:gd name="T98" fmla="*/ 152 w 153"/>
                <a:gd name="T99" fmla="*/ 184 h 238"/>
                <a:gd name="T100" fmla="*/ 153 w 153"/>
                <a:gd name="T101" fmla="*/ 175 h 238"/>
                <a:gd name="T102" fmla="*/ 153 w 153"/>
                <a:gd name="T103" fmla="*/ 146 h 238"/>
                <a:gd name="T104" fmla="*/ 153 w 153"/>
                <a:gd name="T105" fmla="*/ 123 h 238"/>
                <a:gd name="T106" fmla="*/ 153 w 153"/>
                <a:gd name="T107" fmla="*/ 95 h 238"/>
                <a:gd name="T108" fmla="*/ 153 w 153"/>
                <a:gd name="T109" fmla="*/ 7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3" h="238">
                  <a:moveTo>
                    <a:pt x="153" y="66"/>
                  </a:move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5"/>
                    <a:pt x="153" y="65"/>
                    <a:pt x="153" y="64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1"/>
                    <a:pt x="153" y="60"/>
                    <a:pt x="152" y="60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1" y="52"/>
                    <a:pt x="149" y="47"/>
                    <a:pt x="146" y="43"/>
                  </a:cubicBezTo>
                  <a:cubicBezTo>
                    <a:pt x="145" y="41"/>
                    <a:pt x="144" y="40"/>
                    <a:pt x="143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2" y="37"/>
                    <a:pt x="142" y="37"/>
                    <a:pt x="141" y="36"/>
                  </a:cubicBezTo>
                  <a:cubicBezTo>
                    <a:pt x="140" y="35"/>
                    <a:pt x="139" y="34"/>
                    <a:pt x="139" y="33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29"/>
                    <a:pt x="134" y="29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3" y="28"/>
                    <a:pt x="132" y="27"/>
                    <a:pt x="131" y="27"/>
                  </a:cubicBezTo>
                  <a:cubicBezTo>
                    <a:pt x="131" y="26"/>
                    <a:pt x="130" y="26"/>
                    <a:pt x="129" y="26"/>
                  </a:cubicBezTo>
                  <a:cubicBezTo>
                    <a:pt x="130" y="26"/>
                    <a:pt x="130" y="26"/>
                    <a:pt x="13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1" y="4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9" y="3"/>
                    <a:pt x="88" y="2"/>
                    <a:pt x="87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"/>
                    <a:pt x="68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2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7" y="4"/>
                    <a:pt x="57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0" y="6"/>
                    <a:pt x="50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4" y="9"/>
                    <a:pt x="44" y="10"/>
                  </a:cubicBezTo>
                  <a:cubicBezTo>
                    <a:pt x="43" y="10"/>
                    <a:pt x="41" y="11"/>
                    <a:pt x="41" y="12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8" y="26"/>
                    <a:pt x="13" y="31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8"/>
                    <a:pt x="7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3"/>
                    <a:pt x="4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2" y="47"/>
                    <a:pt x="2" y="47"/>
                  </a:cubicBezTo>
                  <a:cubicBezTo>
                    <a:pt x="2" y="48"/>
                    <a:pt x="2" y="4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2"/>
                    <a:pt x="1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7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2"/>
                    <a:pt x="4" y="190"/>
                    <a:pt x="7" y="195"/>
                  </a:cubicBezTo>
                  <a:cubicBezTo>
                    <a:pt x="10" y="200"/>
                    <a:pt x="13" y="204"/>
                    <a:pt x="14" y="205"/>
                  </a:cubicBezTo>
                  <a:cubicBezTo>
                    <a:pt x="18" y="209"/>
                    <a:pt x="21" y="211"/>
                    <a:pt x="24" y="212"/>
                  </a:cubicBezTo>
                  <a:cubicBezTo>
                    <a:pt x="24" y="212"/>
                    <a:pt x="24" y="212"/>
                    <a:pt x="24" y="212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5" y="219"/>
                    <a:pt x="35" y="219"/>
                    <a:pt x="35" y="219"/>
                  </a:cubicBezTo>
                  <a:cubicBezTo>
                    <a:pt x="39" y="221"/>
                    <a:pt x="39" y="221"/>
                    <a:pt x="39" y="221"/>
                  </a:cubicBezTo>
                  <a:cubicBezTo>
                    <a:pt x="42" y="223"/>
                    <a:pt x="42" y="223"/>
                    <a:pt x="42" y="223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3" y="229"/>
                    <a:pt x="53" y="229"/>
                    <a:pt x="53" y="229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61" y="234"/>
                    <a:pt x="61" y="234"/>
                    <a:pt x="61" y="234"/>
                  </a:cubicBezTo>
                  <a:cubicBezTo>
                    <a:pt x="62" y="234"/>
                    <a:pt x="64" y="236"/>
                    <a:pt x="67" y="237"/>
                  </a:cubicBezTo>
                  <a:cubicBezTo>
                    <a:pt x="67" y="237"/>
                    <a:pt x="67" y="237"/>
                    <a:pt x="67" y="237"/>
                  </a:cubicBezTo>
                  <a:cubicBezTo>
                    <a:pt x="68" y="237"/>
                    <a:pt x="69" y="237"/>
                    <a:pt x="69" y="237"/>
                  </a:cubicBezTo>
                  <a:cubicBezTo>
                    <a:pt x="70" y="237"/>
                    <a:pt x="70" y="237"/>
                    <a:pt x="70" y="237"/>
                  </a:cubicBezTo>
                  <a:cubicBezTo>
                    <a:pt x="71" y="237"/>
                    <a:pt x="71" y="238"/>
                    <a:pt x="72" y="238"/>
                  </a:cubicBezTo>
                  <a:cubicBezTo>
                    <a:pt x="73" y="238"/>
                    <a:pt x="73" y="238"/>
                    <a:pt x="73" y="238"/>
                  </a:cubicBezTo>
                  <a:cubicBezTo>
                    <a:pt x="73" y="238"/>
                    <a:pt x="74" y="238"/>
                    <a:pt x="74" y="238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9" y="238"/>
                    <a:pt x="82" y="238"/>
                    <a:pt x="85" y="23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86" y="237"/>
                    <a:pt x="87" y="237"/>
                    <a:pt x="88" y="237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89" y="236"/>
                    <a:pt x="90" y="236"/>
                    <a:pt x="91" y="236"/>
                  </a:cubicBezTo>
                  <a:cubicBezTo>
                    <a:pt x="91" y="236"/>
                    <a:pt x="92" y="236"/>
                    <a:pt x="92" y="236"/>
                  </a:cubicBezTo>
                  <a:cubicBezTo>
                    <a:pt x="92" y="235"/>
                    <a:pt x="93" y="235"/>
                    <a:pt x="94" y="235"/>
                  </a:cubicBezTo>
                  <a:cubicBezTo>
                    <a:pt x="94" y="235"/>
                    <a:pt x="94" y="235"/>
                    <a:pt x="94" y="235"/>
                  </a:cubicBezTo>
                  <a:cubicBezTo>
                    <a:pt x="95" y="235"/>
                    <a:pt x="96" y="234"/>
                    <a:pt x="96" y="234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2"/>
                    <a:pt x="103" y="232"/>
                    <a:pt x="103" y="231"/>
                  </a:cubicBezTo>
                  <a:cubicBezTo>
                    <a:pt x="106" y="230"/>
                    <a:pt x="106" y="230"/>
                    <a:pt x="106" y="230"/>
                  </a:cubicBezTo>
                  <a:cubicBezTo>
                    <a:pt x="107" y="229"/>
                    <a:pt x="109" y="229"/>
                    <a:pt x="110" y="228"/>
                  </a:cubicBezTo>
                  <a:cubicBezTo>
                    <a:pt x="111" y="228"/>
                    <a:pt x="112" y="227"/>
                    <a:pt x="113" y="226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2" y="221"/>
                    <a:pt x="123" y="220"/>
                    <a:pt x="124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7" y="218"/>
                    <a:pt x="127" y="218"/>
                    <a:pt x="128" y="217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8" y="217"/>
                    <a:pt x="129" y="216"/>
                    <a:pt x="129" y="21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32" y="214"/>
                    <a:pt x="132" y="214"/>
                    <a:pt x="132" y="214"/>
                  </a:cubicBezTo>
                  <a:cubicBezTo>
                    <a:pt x="133" y="214"/>
                    <a:pt x="134" y="213"/>
                    <a:pt x="134" y="212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209"/>
                    <a:pt x="137" y="209"/>
                    <a:pt x="137" y="209"/>
                  </a:cubicBezTo>
                  <a:cubicBezTo>
                    <a:pt x="138" y="209"/>
                    <a:pt x="138" y="209"/>
                    <a:pt x="138" y="209"/>
                  </a:cubicBezTo>
                  <a:cubicBezTo>
                    <a:pt x="139" y="208"/>
                    <a:pt x="139" y="208"/>
                    <a:pt x="139" y="208"/>
                  </a:cubicBezTo>
                  <a:cubicBezTo>
                    <a:pt x="139" y="208"/>
                    <a:pt x="139" y="208"/>
                    <a:pt x="139" y="208"/>
                  </a:cubicBezTo>
                  <a:cubicBezTo>
                    <a:pt x="140" y="207"/>
                    <a:pt x="140" y="207"/>
                    <a:pt x="140" y="207"/>
                  </a:cubicBezTo>
                  <a:cubicBezTo>
                    <a:pt x="140" y="207"/>
                    <a:pt x="140" y="207"/>
                    <a:pt x="140" y="207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2" y="205"/>
                    <a:pt x="142" y="205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4" y="203"/>
                    <a:pt x="144" y="202"/>
                    <a:pt x="145" y="202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6" y="200"/>
                    <a:pt x="146" y="200"/>
                    <a:pt x="147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4"/>
                  </a:cubicBezTo>
                  <a:cubicBezTo>
                    <a:pt x="150" y="194"/>
                    <a:pt x="150" y="194"/>
                    <a:pt x="150" y="194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89"/>
                    <a:pt x="151" y="189"/>
                    <a:pt x="152" y="189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5"/>
                    <a:pt x="152" y="185"/>
                    <a:pt x="152" y="185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2" y="184"/>
                    <a:pt x="153" y="183"/>
                    <a:pt x="153" y="183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0"/>
                    <a:pt x="153" y="180"/>
                    <a:pt x="153" y="180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3" y="158"/>
                    <a:pt x="153" y="158"/>
                    <a:pt x="153" y="158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1"/>
                    <a:pt x="153" y="141"/>
                    <a:pt x="153" y="141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2"/>
                    <a:pt x="153" y="72"/>
                    <a:pt x="153" y="72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lose/>
                </a:path>
              </a:pathLst>
            </a:custGeom>
            <a:solidFill>
              <a:srgbClr val="596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8" name="ïSľi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AF22465-28AF-4D5A-B5A5-2C7ED62859A8}"/>
                </a:ext>
              </a:extLst>
            </p:cNvPr>
            <p:cNvSpPr/>
            <p:nvPr/>
          </p:nvSpPr>
          <p:spPr bwMode="auto">
            <a:xfrm>
              <a:off x="5795963" y="2717801"/>
              <a:ext cx="481012" cy="747713"/>
            </a:xfrm>
            <a:custGeom>
              <a:avLst/>
              <a:gdLst>
                <a:gd name="T0" fmla="*/ 153 w 153"/>
                <a:gd name="T1" fmla="*/ 66 h 238"/>
                <a:gd name="T2" fmla="*/ 153 w 153"/>
                <a:gd name="T3" fmla="*/ 63 h 238"/>
                <a:gd name="T4" fmla="*/ 152 w 153"/>
                <a:gd name="T5" fmla="*/ 60 h 238"/>
                <a:gd name="T6" fmla="*/ 143 w 153"/>
                <a:gd name="T7" fmla="*/ 38 h 238"/>
                <a:gd name="T8" fmla="*/ 136 w 153"/>
                <a:gd name="T9" fmla="*/ 31 h 238"/>
                <a:gd name="T10" fmla="*/ 134 w 153"/>
                <a:gd name="T11" fmla="*/ 28 h 238"/>
                <a:gd name="T12" fmla="*/ 129 w 153"/>
                <a:gd name="T13" fmla="*/ 26 h 238"/>
                <a:gd name="T14" fmla="*/ 111 w 153"/>
                <a:gd name="T15" fmla="*/ 15 h 238"/>
                <a:gd name="T16" fmla="*/ 93 w 153"/>
                <a:gd name="T17" fmla="*/ 4 h 238"/>
                <a:gd name="T18" fmla="*/ 90 w 153"/>
                <a:gd name="T19" fmla="*/ 3 h 238"/>
                <a:gd name="T20" fmla="*/ 86 w 153"/>
                <a:gd name="T21" fmla="*/ 1 h 238"/>
                <a:gd name="T22" fmla="*/ 82 w 153"/>
                <a:gd name="T23" fmla="*/ 0 h 238"/>
                <a:gd name="T24" fmla="*/ 78 w 153"/>
                <a:gd name="T25" fmla="*/ 0 h 238"/>
                <a:gd name="T26" fmla="*/ 76 w 153"/>
                <a:gd name="T27" fmla="*/ 0 h 238"/>
                <a:gd name="T28" fmla="*/ 70 w 153"/>
                <a:gd name="T29" fmla="*/ 0 h 238"/>
                <a:gd name="T30" fmla="*/ 66 w 153"/>
                <a:gd name="T31" fmla="*/ 1 h 238"/>
                <a:gd name="T32" fmla="*/ 61 w 153"/>
                <a:gd name="T33" fmla="*/ 3 h 238"/>
                <a:gd name="T34" fmla="*/ 57 w 153"/>
                <a:gd name="T35" fmla="*/ 4 h 238"/>
                <a:gd name="T36" fmla="*/ 47 w 153"/>
                <a:gd name="T37" fmla="*/ 8 h 238"/>
                <a:gd name="T38" fmla="*/ 29 w 153"/>
                <a:gd name="T39" fmla="*/ 18 h 238"/>
                <a:gd name="T40" fmla="*/ 26 w 153"/>
                <a:gd name="T41" fmla="*/ 21 h 238"/>
                <a:gd name="T42" fmla="*/ 10 w 153"/>
                <a:gd name="T43" fmla="*/ 35 h 238"/>
                <a:gd name="T44" fmla="*/ 6 w 153"/>
                <a:gd name="T45" fmla="*/ 40 h 238"/>
                <a:gd name="T46" fmla="*/ 3 w 153"/>
                <a:gd name="T47" fmla="*/ 45 h 238"/>
                <a:gd name="T48" fmla="*/ 1 w 153"/>
                <a:gd name="T49" fmla="*/ 53 h 238"/>
                <a:gd name="T50" fmla="*/ 0 w 153"/>
                <a:gd name="T51" fmla="*/ 92 h 238"/>
                <a:gd name="T52" fmla="*/ 0 w 153"/>
                <a:gd name="T53" fmla="*/ 149 h 238"/>
                <a:gd name="T54" fmla="*/ 0 w 153"/>
                <a:gd name="T55" fmla="*/ 172 h 238"/>
                <a:gd name="T56" fmla="*/ 24 w 153"/>
                <a:gd name="T57" fmla="*/ 212 h 238"/>
                <a:gd name="T58" fmla="*/ 39 w 153"/>
                <a:gd name="T59" fmla="*/ 221 h 238"/>
                <a:gd name="T60" fmla="*/ 57 w 153"/>
                <a:gd name="T61" fmla="*/ 232 h 238"/>
                <a:gd name="T62" fmla="*/ 70 w 153"/>
                <a:gd name="T63" fmla="*/ 237 h 238"/>
                <a:gd name="T64" fmla="*/ 75 w 153"/>
                <a:gd name="T65" fmla="*/ 238 h 238"/>
                <a:gd name="T66" fmla="*/ 86 w 153"/>
                <a:gd name="T67" fmla="*/ 237 h 238"/>
                <a:gd name="T68" fmla="*/ 92 w 153"/>
                <a:gd name="T69" fmla="*/ 236 h 238"/>
                <a:gd name="T70" fmla="*/ 97 w 153"/>
                <a:gd name="T71" fmla="*/ 234 h 238"/>
                <a:gd name="T72" fmla="*/ 106 w 153"/>
                <a:gd name="T73" fmla="*/ 230 h 238"/>
                <a:gd name="T74" fmla="*/ 121 w 153"/>
                <a:gd name="T75" fmla="*/ 222 h 238"/>
                <a:gd name="T76" fmla="*/ 126 w 153"/>
                <a:gd name="T77" fmla="*/ 218 h 238"/>
                <a:gd name="T78" fmla="*/ 131 w 153"/>
                <a:gd name="T79" fmla="*/ 215 h 238"/>
                <a:gd name="T80" fmla="*/ 137 w 153"/>
                <a:gd name="T81" fmla="*/ 209 h 238"/>
                <a:gd name="T82" fmla="*/ 140 w 153"/>
                <a:gd name="T83" fmla="*/ 207 h 238"/>
                <a:gd name="T84" fmla="*/ 143 w 153"/>
                <a:gd name="T85" fmla="*/ 204 h 238"/>
                <a:gd name="T86" fmla="*/ 145 w 153"/>
                <a:gd name="T87" fmla="*/ 201 h 238"/>
                <a:gd name="T88" fmla="*/ 148 w 153"/>
                <a:gd name="T89" fmla="*/ 197 h 238"/>
                <a:gd name="T90" fmla="*/ 149 w 153"/>
                <a:gd name="T91" fmla="*/ 195 h 238"/>
                <a:gd name="T92" fmla="*/ 151 w 153"/>
                <a:gd name="T93" fmla="*/ 191 h 238"/>
                <a:gd name="T94" fmla="*/ 152 w 153"/>
                <a:gd name="T95" fmla="*/ 189 h 238"/>
                <a:gd name="T96" fmla="*/ 152 w 153"/>
                <a:gd name="T97" fmla="*/ 186 h 238"/>
                <a:gd name="T98" fmla="*/ 153 w 153"/>
                <a:gd name="T99" fmla="*/ 183 h 238"/>
                <a:gd name="T100" fmla="*/ 153 w 153"/>
                <a:gd name="T101" fmla="*/ 169 h 238"/>
                <a:gd name="T102" fmla="*/ 153 w 153"/>
                <a:gd name="T103" fmla="*/ 141 h 238"/>
                <a:gd name="T104" fmla="*/ 153 w 153"/>
                <a:gd name="T105" fmla="*/ 118 h 238"/>
                <a:gd name="T106" fmla="*/ 153 w 153"/>
                <a:gd name="T107" fmla="*/ 95 h 238"/>
                <a:gd name="T108" fmla="*/ 153 w 153"/>
                <a:gd name="T109" fmla="*/ 6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3" h="238">
                  <a:moveTo>
                    <a:pt x="153" y="66"/>
                  </a:move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5"/>
                    <a:pt x="153" y="64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1"/>
                    <a:pt x="153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1" y="52"/>
                    <a:pt x="149" y="47"/>
                    <a:pt x="146" y="43"/>
                  </a:cubicBezTo>
                  <a:cubicBezTo>
                    <a:pt x="145" y="42"/>
                    <a:pt x="144" y="40"/>
                    <a:pt x="143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2" y="37"/>
                    <a:pt x="142" y="37"/>
                    <a:pt x="141" y="36"/>
                  </a:cubicBezTo>
                  <a:cubicBezTo>
                    <a:pt x="140" y="35"/>
                    <a:pt x="139" y="34"/>
                    <a:pt x="139" y="33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29"/>
                    <a:pt x="134" y="29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3" y="28"/>
                    <a:pt x="132" y="27"/>
                    <a:pt x="131" y="27"/>
                  </a:cubicBezTo>
                  <a:cubicBezTo>
                    <a:pt x="131" y="26"/>
                    <a:pt x="130" y="26"/>
                    <a:pt x="129" y="26"/>
                  </a:cubicBezTo>
                  <a:cubicBezTo>
                    <a:pt x="130" y="26"/>
                    <a:pt x="130" y="26"/>
                    <a:pt x="13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1" y="4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9" y="3"/>
                    <a:pt x="88" y="2"/>
                    <a:pt x="87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"/>
                    <a:pt x="68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2" y="2"/>
                    <a:pt x="61" y="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4"/>
                    <a:pt x="57" y="4"/>
                    <a:pt x="57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0" y="7"/>
                    <a:pt x="50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4" y="9"/>
                    <a:pt x="44" y="10"/>
                  </a:cubicBezTo>
                  <a:cubicBezTo>
                    <a:pt x="43" y="10"/>
                    <a:pt x="41" y="11"/>
                    <a:pt x="41" y="12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8" y="26"/>
                    <a:pt x="13" y="31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8"/>
                    <a:pt x="7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3"/>
                    <a:pt x="4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2" y="47"/>
                    <a:pt x="2" y="47"/>
                  </a:cubicBezTo>
                  <a:cubicBezTo>
                    <a:pt x="2" y="48"/>
                    <a:pt x="2" y="49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2"/>
                    <a:pt x="1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7"/>
                    <a:pt x="1" y="57"/>
                    <a:pt x="1" y="5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2"/>
                    <a:pt x="4" y="191"/>
                    <a:pt x="7" y="195"/>
                  </a:cubicBezTo>
                  <a:cubicBezTo>
                    <a:pt x="10" y="200"/>
                    <a:pt x="13" y="204"/>
                    <a:pt x="14" y="205"/>
                  </a:cubicBezTo>
                  <a:cubicBezTo>
                    <a:pt x="18" y="209"/>
                    <a:pt x="21" y="211"/>
                    <a:pt x="24" y="212"/>
                  </a:cubicBezTo>
                  <a:cubicBezTo>
                    <a:pt x="24" y="212"/>
                    <a:pt x="24" y="212"/>
                    <a:pt x="24" y="212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5" y="219"/>
                    <a:pt x="35" y="219"/>
                    <a:pt x="35" y="219"/>
                  </a:cubicBezTo>
                  <a:cubicBezTo>
                    <a:pt x="39" y="221"/>
                    <a:pt x="39" y="221"/>
                    <a:pt x="39" y="221"/>
                  </a:cubicBezTo>
                  <a:cubicBezTo>
                    <a:pt x="42" y="223"/>
                    <a:pt x="42" y="223"/>
                    <a:pt x="42" y="223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3" y="229"/>
                    <a:pt x="53" y="229"/>
                    <a:pt x="53" y="229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61" y="234"/>
                    <a:pt x="61" y="234"/>
                    <a:pt x="61" y="234"/>
                  </a:cubicBezTo>
                  <a:cubicBezTo>
                    <a:pt x="62" y="235"/>
                    <a:pt x="64" y="236"/>
                    <a:pt x="67" y="237"/>
                  </a:cubicBezTo>
                  <a:cubicBezTo>
                    <a:pt x="67" y="237"/>
                    <a:pt x="67" y="237"/>
                    <a:pt x="67" y="237"/>
                  </a:cubicBezTo>
                  <a:cubicBezTo>
                    <a:pt x="68" y="237"/>
                    <a:pt x="69" y="237"/>
                    <a:pt x="69" y="237"/>
                  </a:cubicBezTo>
                  <a:cubicBezTo>
                    <a:pt x="70" y="237"/>
                    <a:pt x="70" y="237"/>
                    <a:pt x="70" y="237"/>
                  </a:cubicBezTo>
                  <a:cubicBezTo>
                    <a:pt x="71" y="237"/>
                    <a:pt x="71" y="238"/>
                    <a:pt x="72" y="238"/>
                  </a:cubicBezTo>
                  <a:cubicBezTo>
                    <a:pt x="73" y="238"/>
                    <a:pt x="73" y="238"/>
                    <a:pt x="73" y="238"/>
                  </a:cubicBezTo>
                  <a:cubicBezTo>
                    <a:pt x="73" y="238"/>
                    <a:pt x="74" y="238"/>
                    <a:pt x="74" y="238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9" y="238"/>
                    <a:pt x="82" y="238"/>
                    <a:pt x="85" y="23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86" y="237"/>
                    <a:pt x="87" y="237"/>
                    <a:pt x="88" y="237"/>
                  </a:cubicBezTo>
                  <a:cubicBezTo>
                    <a:pt x="88" y="237"/>
                    <a:pt x="88" y="237"/>
                    <a:pt x="88" y="237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89" y="236"/>
                    <a:pt x="90" y="236"/>
                    <a:pt x="91" y="236"/>
                  </a:cubicBezTo>
                  <a:cubicBezTo>
                    <a:pt x="91" y="236"/>
                    <a:pt x="92" y="236"/>
                    <a:pt x="92" y="236"/>
                  </a:cubicBezTo>
                  <a:cubicBezTo>
                    <a:pt x="92" y="235"/>
                    <a:pt x="93" y="235"/>
                    <a:pt x="94" y="235"/>
                  </a:cubicBezTo>
                  <a:cubicBezTo>
                    <a:pt x="94" y="235"/>
                    <a:pt x="94" y="235"/>
                    <a:pt x="94" y="235"/>
                  </a:cubicBezTo>
                  <a:cubicBezTo>
                    <a:pt x="95" y="235"/>
                    <a:pt x="96" y="234"/>
                    <a:pt x="96" y="234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2"/>
                    <a:pt x="103" y="232"/>
                    <a:pt x="103" y="231"/>
                  </a:cubicBezTo>
                  <a:cubicBezTo>
                    <a:pt x="106" y="230"/>
                    <a:pt x="106" y="230"/>
                    <a:pt x="106" y="230"/>
                  </a:cubicBezTo>
                  <a:cubicBezTo>
                    <a:pt x="107" y="229"/>
                    <a:pt x="109" y="229"/>
                    <a:pt x="110" y="228"/>
                  </a:cubicBezTo>
                  <a:cubicBezTo>
                    <a:pt x="111" y="228"/>
                    <a:pt x="112" y="227"/>
                    <a:pt x="113" y="226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2" y="221"/>
                    <a:pt x="123" y="220"/>
                    <a:pt x="124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7" y="218"/>
                    <a:pt x="127" y="218"/>
                    <a:pt x="128" y="217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8" y="217"/>
                    <a:pt x="129" y="216"/>
                    <a:pt x="129" y="21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32" y="214"/>
                    <a:pt x="132" y="214"/>
                    <a:pt x="132" y="214"/>
                  </a:cubicBezTo>
                  <a:cubicBezTo>
                    <a:pt x="133" y="214"/>
                    <a:pt x="134" y="213"/>
                    <a:pt x="134" y="212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209"/>
                    <a:pt x="137" y="209"/>
                    <a:pt x="137" y="209"/>
                  </a:cubicBezTo>
                  <a:cubicBezTo>
                    <a:pt x="138" y="209"/>
                    <a:pt x="138" y="209"/>
                    <a:pt x="138" y="209"/>
                  </a:cubicBezTo>
                  <a:cubicBezTo>
                    <a:pt x="139" y="208"/>
                    <a:pt x="139" y="208"/>
                    <a:pt x="139" y="208"/>
                  </a:cubicBezTo>
                  <a:cubicBezTo>
                    <a:pt x="139" y="208"/>
                    <a:pt x="139" y="208"/>
                    <a:pt x="139" y="208"/>
                  </a:cubicBezTo>
                  <a:cubicBezTo>
                    <a:pt x="140" y="207"/>
                    <a:pt x="140" y="207"/>
                    <a:pt x="140" y="207"/>
                  </a:cubicBezTo>
                  <a:cubicBezTo>
                    <a:pt x="140" y="207"/>
                    <a:pt x="140" y="207"/>
                    <a:pt x="140" y="207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2" y="205"/>
                    <a:pt x="142" y="205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4" y="203"/>
                    <a:pt x="144" y="202"/>
                    <a:pt x="145" y="202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6" y="200"/>
                    <a:pt x="146" y="200"/>
                    <a:pt x="147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4"/>
                  </a:cubicBezTo>
                  <a:cubicBezTo>
                    <a:pt x="150" y="194"/>
                    <a:pt x="150" y="194"/>
                    <a:pt x="150" y="194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0"/>
                    <a:pt x="151" y="189"/>
                    <a:pt x="152" y="189"/>
                  </a:cubicBezTo>
                  <a:cubicBezTo>
                    <a:pt x="152" y="189"/>
                    <a:pt x="152" y="189"/>
                    <a:pt x="152" y="189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5"/>
                    <a:pt x="152" y="185"/>
                    <a:pt x="152" y="185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2" y="184"/>
                    <a:pt x="153" y="183"/>
                    <a:pt x="153" y="183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0"/>
                    <a:pt x="153" y="180"/>
                    <a:pt x="153" y="180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3" y="158"/>
                    <a:pt x="153" y="158"/>
                    <a:pt x="153" y="158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1"/>
                    <a:pt x="153" y="141"/>
                    <a:pt x="153" y="141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2"/>
                    <a:pt x="153" y="72"/>
                    <a:pt x="153" y="72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6"/>
                    <a:pt x="153" y="66"/>
                    <a:pt x="153" y="66"/>
                  </a:cubicBezTo>
                  <a:close/>
                </a:path>
              </a:pathLst>
            </a:custGeom>
            <a:solidFill>
              <a:srgbClr val="EF2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39" name="î$ľi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229BE43-D703-4CE1-8906-9FA4F7C252A1}"/>
                </a:ext>
              </a:extLst>
            </p:cNvPr>
            <p:cNvSpPr/>
            <p:nvPr/>
          </p:nvSpPr>
          <p:spPr bwMode="auto">
            <a:xfrm>
              <a:off x="5691188" y="2522538"/>
              <a:ext cx="704850" cy="650875"/>
            </a:xfrm>
            <a:custGeom>
              <a:avLst/>
              <a:gdLst>
                <a:gd name="T0" fmla="*/ 223 w 224"/>
                <a:gd name="T1" fmla="*/ 107 h 207"/>
                <a:gd name="T2" fmla="*/ 223 w 224"/>
                <a:gd name="T3" fmla="*/ 103 h 207"/>
                <a:gd name="T4" fmla="*/ 223 w 224"/>
                <a:gd name="T5" fmla="*/ 100 h 207"/>
                <a:gd name="T6" fmla="*/ 222 w 224"/>
                <a:gd name="T7" fmla="*/ 98 h 207"/>
                <a:gd name="T8" fmla="*/ 213 w 224"/>
                <a:gd name="T9" fmla="*/ 78 h 207"/>
                <a:gd name="T10" fmla="*/ 206 w 224"/>
                <a:gd name="T11" fmla="*/ 71 h 207"/>
                <a:gd name="T12" fmla="*/ 202 w 224"/>
                <a:gd name="T13" fmla="*/ 67 h 207"/>
                <a:gd name="T14" fmla="*/ 200 w 224"/>
                <a:gd name="T15" fmla="*/ 66 h 207"/>
                <a:gd name="T16" fmla="*/ 146 w 224"/>
                <a:gd name="T17" fmla="*/ 35 h 207"/>
                <a:gd name="T18" fmla="*/ 92 w 224"/>
                <a:gd name="T19" fmla="*/ 4 h 207"/>
                <a:gd name="T20" fmla="*/ 90 w 224"/>
                <a:gd name="T21" fmla="*/ 3 h 207"/>
                <a:gd name="T22" fmla="*/ 85 w 224"/>
                <a:gd name="T23" fmla="*/ 1 h 207"/>
                <a:gd name="T24" fmla="*/ 81 w 224"/>
                <a:gd name="T25" fmla="*/ 0 h 207"/>
                <a:gd name="T26" fmla="*/ 77 w 224"/>
                <a:gd name="T27" fmla="*/ 0 h 207"/>
                <a:gd name="T28" fmla="*/ 74 w 224"/>
                <a:gd name="T29" fmla="*/ 0 h 207"/>
                <a:gd name="T30" fmla="*/ 70 w 224"/>
                <a:gd name="T31" fmla="*/ 0 h 207"/>
                <a:gd name="T32" fmla="*/ 64 w 224"/>
                <a:gd name="T33" fmla="*/ 1 h 207"/>
                <a:gd name="T34" fmla="*/ 59 w 224"/>
                <a:gd name="T35" fmla="*/ 3 h 207"/>
                <a:gd name="T36" fmla="*/ 52 w 224"/>
                <a:gd name="T37" fmla="*/ 5 h 207"/>
                <a:gd name="T38" fmla="*/ 32 w 224"/>
                <a:gd name="T39" fmla="*/ 16 h 207"/>
                <a:gd name="T40" fmla="*/ 26 w 224"/>
                <a:gd name="T41" fmla="*/ 20 h 207"/>
                <a:gd name="T42" fmla="*/ 9 w 224"/>
                <a:gd name="T43" fmla="*/ 34 h 207"/>
                <a:gd name="T44" fmla="*/ 6 w 224"/>
                <a:gd name="T45" fmla="*/ 39 h 207"/>
                <a:gd name="T46" fmla="*/ 4 w 224"/>
                <a:gd name="T47" fmla="*/ 41 h 207"/>
                <a:gd name="T48" fmla="*/ 1 w 224"/>
                <a:gd name="T49" fmla="*/ 49 h 207"/>
                <a:gd name="T50" fmla="*/ 0 w 224"/>
                <a:gd name="T51" fmla="*/ 53 h 207"/>
                <a:gd name="T52" fmla="*/ 0 w 224"/>
                <a:gd name="T53" fmla="*/ 70 h 207"/>
                <a:gd name="T54" fmla="*/ 0 w 224"/>
                <a:gd name="T55" fmla="*/ 91 h 207"/>
                <a:gd name="T56" fmla="*/ 0 w 224"/>
                <a:gd name="T57" fmla="*/ 100 h 207"/>
                <a:gd name="T58" fmla="*/ 24 w 224"/>
                <a:gd name="T59" fmla="*/ 140 h 207"/>
                <a:gd name="T60" fmla="*/ 67 w 224"/>
                <a:gd name="T61" fmla="*/ 165 h 207"/>
                <a:gd name="T62" fmla="*/ 120 w 224"/>
                <a:gd name="T63" fmla="*/ 196 h 207"/>
                <a:gd name="T64" fmla="*/ 141 w 224"/>
                <a:gd name="T65" fmla="*/ 206 h 207"/>
                <a:gd name="T66" fmla="*/ 146 w 224"/>
                <a:gd name="T67" fmla="*/ 207 h 207"/>
                <a:gd name="T68" fmla="*/ 157 w 224"/>
                <a:gd name="T69" fmla="*/ 206 h 207"/>
                <a:gd name="T70" fmla="*/ 163 w 224"/>
                <a:gd name="T71" fmla="*/ 204 h 207"/>
                <a:gd name="T72" fmla="*/ 171 w 224"/>
                <a:gd name="T73" fmla="*/ 201 h 207"/>
                <a:gd name="T74" fmla="*/ 180 w 224"/>
                <a:gd name="T75" fmla="*/ 197 h 207"/>
                <a:gd name="T76" fmla="*/ 191 w 224"/>
                <a:gd name="T77" fmla="*/ 191 h 207"/>
                <a:gd name="T78" fmla="*/ 195 w 224"/>
                <a:gd name="T79" fmla="*/ 188 h 207"/>
                <a:gd name="T80" fmla="*/ 202 w 224"/>
                <a:gd name="T81" fmla="*/ 184 h 207"/>
                <a:gd name="T82" fmla="*/ 208 w 224"/>
                <a:gd name="T83" fmla="*/ 178 h 207"/>
                <a:gd name="T84" fmla="*/ 211 w 224"/>
                <a:gd name="T85" fmla="*/ 176 h 207"/>
                <a:gd name="T86" fmla="*/ 213 w 224"/>
                <a:gd name="T87" fmla="*/ 173 h 207"/>
                <a:gd name="T88" fmla="*/ 216 w 224"/>
                <a:gd name="T89" fmla="*/ 170 h 207"/>
                <a:gd name="T90" fmla="*/ 218 w 224"/>
                <a:gd name="T91" fmla="*/ 167 h 207"/>
                <a:gd name="T92" fmla="*/ 220 w 224"/>
                <a:gd name="T93" fmla="*/ 164 h 207"/>
                <a:gd name="T94" fmla="*/ 221 w 224"/>
                <a:gd name="T95" fmla="*/ 162 h 207"/>
                <a:gd name="T96" fmla="*/ 222 w 224"/>
                <a:gd name="T97" fmla="*/ 157 h 207"/>
                <a:gd name="T98" fmla="*/ 223 w 224"/>
                <a:gd name="T99" fmla="*/ 155 h 207"/>
                <a:gd name="T100" fmla="*/ 223 w 224"/>
                <a:gd name="T101" fmla="*/ 153 h 207"/>
                <a:gd name="T102" fmla="*/ 223 w 224"/>
                <a:gd name="T103" fmla="*/ 145 h 207"/>
                <a:gd name="T104" fmla="*/ 223 w 224"/>
                <a:gd name="T105" fmla="*/ 124 h 207"/>
                <a:gd name="T106" fmla="*/ 224 w 224"/>
                <a:gd name="T107" fmla="*/ 1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07">
                  <a:moveTo>
                    <a:pt x="224" y="107"/>
                  </a:moveTo>
                  <a:cubicBezTo>
                    <a:pt x="224" y="107"/>
                    <a:pt x="224" y="107"/>
                    <a:pt x="224" y="10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3" y="106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99"/>
                    <a:pt x="223" y="99"/>
                    <a:pt x="223" y="99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22" y="97"/>
                    <a:pt x="222" y="97"/>
                    <a:pt x="222" y="97"/>
                  </a:cubicBezTo>
                  <a:cubicBezTo>
                    <a:pt x="222" y="97"/>
                    <a:pt x="222" y="97"/>
                    <a:pt x="222" y="97"/>
                  </a:cubicBezTo>
                  <a:cubicBezTo>
                    <a:pt x="221" y="92"/>
                    <a:pt x="219" y="88"/>
                    <a:pt x="217" y="84"/>
                  </a:cubicBezTo>
                  <a:cubicBezTo>
                    <a:pt x="216" y="82"/>
                    <a:pt x="215" y="81"/>
                    <a:pt x="214" y="79"/>
                  </a:cubicBezTo>
                  <a:cubicBezTo>
                    <a:pt x="213" y="79"/>
                    <a:pt x="213" y="78"/>
                    <a:pt x="213" y="78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5"/>
                    <a:pt x="210" y="74"/>
                    <a:pt x="209" y="74"/>
                  </a:cubicBezTo>
                  <a:cubicBezTo>
                    <a:pt x="208" y="72"/>
                    <a:pt x="208" y="72"/>
                    <a:pt x="208" y="72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5" y="70"/>
                    <a:pt x="205" y="69"/>
                    <a:pt x="204" y="69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3" y="68"/>
                    <a:pt x="203" y="68"/>
                    <a:pt x="202" y="67"/>
                  </a:cubicBezTo>
                  <a:cubicBezTo>
                    <a:pt x="201" y="67"/>
                    <a:pt x="201" y="67"/>
                    <a:pt x="200" y="66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200" y="66"/>
                    <a:pt x="200" y="66"/>
                    <a:pt x="200" y="66"/>
                  </a:cubicBezTo>
                  <a:cubicBezTo>
                    <a:pt x="200" y="66"/>
                    <a:pt x="200" y="66"/>
                    <a:pt x="200" y="66"/>
                  </a:cubicBezTo>
                  <a:cubicBezTo>
                    <a:pt x="200" y="66"/>
                    <a:pt x="200" y="66"/>
                    <a:pt x="200" y="6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68" y="47"/>
                    <a:pt x="168" y="47"/>
                    <a:pt x="168" y="47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1" y="4"/>
                    <a:pt x="91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9" y="2"/>
                    <a:pt x="88" y="2"/>
                    <a:pt x="87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8" y="0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1"/>
                    <a:pt x="62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60" y="2"/>
                    <a:pt x="59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7" y="3"/>
                    <a:pt x="56" y="3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6"/>
                    <a:pt x="50" y="6"/>
                    <a:pt x="49" y="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5" y="8"/>
                    <a:pt x="44" y="9"/>
                    <a:pt x="43" y="10"/>
                  </a:cubicBezTo>
                  <a:cubicBezTo>
                    <a:pt x="42" y="10"/>
                    <a:pt x="41" y="11"/>
                    <a:pt x="40" y="11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0" y="17"/>
                    <a:pt x="2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7" y="26"/>
                    <a:pt x="13" y="30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7"/>
                    <a:pt x="6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" y="40"/>
                    <a:pt x="5" y="40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2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6"/>
                    <a:pt x="2" y="47"/>
                    <a:pt x="2" y="47"/>
                  </a:cubicBezTo>
                  <a:cubicBezTo>
                    <a:pt x="2" y="47"/>
                    <a:pt x="1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1" y="50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0"/>
                    <a:pt x="4" y="118"/>
                    <a:pt x="7" y="123"/>
                  </a:cubicBezTo>
                  <a:cubicBezTo>
                    <a:pt x="10" y="128"/>
                    <a:pt x="13" y="131"/>
                    <a:pt x="14" y="133"/>
                  </a:cubicBezTo>
                  <a:cubicBezTo>
                    <a:pt x="18" y="137"/>
                    <a:pt x="21" y="139"/>
                    <a:pt x="24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34" y="147"/>
                    <a:pt x="34" y="147"/>
                    <a:pt x="34" y="147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120" y="196"/>
                    <a:pt x="120" y="196"/>
                    <a:pt x="120" y="196"/>
                  </a:cubicBezTo>
                  <a:cubicBezTo>
                    <a:pt x="131" y="203"/>
                    <a:pt x="131" y="203"/>
                    <a:pt x="131" y="203"/>
                  </a:cubicBezTo>
                  <a:cubicBezTo>
                    <a:pt x="133" y="203"/>
                    <a:pt x="135" y="204"/>
                    <a:pt x="138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39" y="206"/>
                    <a:pt x="139" y="206"/>
                    <a:pt x="140" y="206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1" y="206"/>
                    <a:pt x="142" y="206"/>
                    <a:pt x="143" y="206"/>
                  </a:cubicBezTo>
                  <a:cubicBezTo>
                    <a:pt x="144" y="207"/>
                    <a:pt x="144" y="207"/>
                    <a:pt x="144" y="207"/>
                  </a:cubicBezTo>
                  <a:cubicBezTo>
                    <a:pt x="144" y="207"/>
                    <a:pt x="144" y="207"/>
                    <a:pt x="145" y="207"/>
                  </a:cubicBezTo>
                  <a:cubicBezTo>
                    <a:pt x="145" y="207"/>
                    <a:pt x="145" y="207"/>
                    <a:pt x="145" y="207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49" y="207"/>
                    <a:pt x="152" y="207"/>
                    <a:pt x="156" y="206"/>
                  </a:cubicBezTo>
                  <a:cubicBezTo>
                    <a:pt x="156" y="206"/>
                    <a:pt x="156" y="206"/>
                    <a:pt x="156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57" y="206"/>
                    <a:pt x="158" y="206"/>
                    <a:pt x="158" y="205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160" y="205"/>
                    <a:pt x="161" y="205"/>
                    <a:pt x="162" y="205"/>
                  </a:cubicBezTo>
                  <a:cubicBezTo>
                    <a:pt x="163" y="204"/>
                    <a:pt x="163" y="204"/>
                    <a:pt x="163" y="204"/>
                  </a:cubicBezTo>
                  <a:cubicBezTo>
                    <a:pt x="163" y="204"/>
                    <a:pt x="164" y="204"/>
                    <a:pt x="164" y="204"/>
                  </a:cubicBezTo>
                  <a:cubicBezTo>
                    <a:pt x="165" y="204"/>
                    <a:pt x="165" y="204"/>
                    <a:pt x="165" y="204"/>
                  </a:cubicBezTo>
                  <a:cubicBezTo>
                    <a:pt x="166" y="203"/>
                    <a:pt x="166" y="203"/>
                    <a:pt x="167" y="203"/>
                  </a:cubicBezTo>
                  <a:cubicBezTo>
                    <a:pt x="168" y="203"/>
                    <a:pt x="168" y="203"/>
                    <a:pt x="168" y="203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73" y="201"/>
                    <a:pt x="173" y="200"/>
                    <a:pt x="174" y="200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8" y="198"/>
                    <a:pt x="179" y="197"/>
                    <a:pt x="180" y="197"/>
                  </a:cubicBezTo>
                  <a:cubicBezTo>
                    <a:pt x="181" y="196"/>
                    <a:pt x="182" y="196"/>
                    <a:pt x="183" y="195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2" y="190"/>
                    <a:pt x="192" y="190"/>
                    <a:pt x="192" y="190"/>
                  </a:cubicBezTo>
                  <a:cubicBezTo>
                    <a:pt x="192" y="190"/>
                    <a:pt x="194" y="189"/>
                    <a:pt x="194" y="189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7" y="187"/>
                    <a:pt x="197" y="187"/>
                    <a:pt x="197" y="187"/>
                  </a:cubicBezTo>
                  <a:cubicBezTo>
                    <a:pt x="198" y="187"/>
                    <a:pt x="198" y="186"/>
                    <a:pt x="198" y="186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0" y="185"/>
                    <a:pt x="200" y="185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3" y="183"/>
                    <a:pt x="203" y="183"/>
                    <a:pt x="203" y="183"/>
                  </a:cubicBezTo>
                  <a:cubicBezTo>
                    <a:pt x="203" y="182"/>
                    <a:pt x="204" y="182"/>
                    <a:pt x="205" y="181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9" y="177"/>
                    <a:pt x="209" y="177"/>
                    <a:pt x="209" y="177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11" y="176"/>
                    <a:pt x="211" y="176"/>
                    <a:pt x="211" y="176"/>
                  </a:cubicBezTo>
                  <a:cubicBezTo>
                    <a:pt x="211" y="176"/>
                    <a:pt x="211" y="176"/>
                    <a:pt x="211" y="176"/>
                  </a:cubicBezTo>
                  <a:cubicBezTo>
                    <a:pt x="212" y="175"/>
                    <a:pt x="212" y="175"/>
                    <a:pt x="212" y="175"/>
                  </a:cubicBezTo>
                  <a:cubicBezTo>
                    <a:pt x="212" y="175"/>
                    <a:pt x="212" y="175"/>
                    <a:pt x="212" y="175"/>
                  </a:cubicBezTo>
                  <a:cubicBezTo>
                    <a:pt x="212" y="174"/>
                    <a:pt x="213" y="174"/>
                    <a:pt x="213" y="173"/>
                  </a:cubicBezTo>
                  <a:cubicBezTo>
                    <a:pt x="213" y="173"/>
                    <a:pt x="213" y="173"/>
                    <a:pt x="213" y="173"/>
                  </a:cubicBezTo>
                  <a:cubicBezTo>
                    <a:pt x="214" y="173"/>
                    <a:pt x="214" y="173"/>
                    <a:pt x="214" y="173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5" y="172"/>
                    <a:pt x="215" y="171"/>
                    <a:pt x="216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7" y="169"/>
                    <a:pt x="217" y="168"/>
                    <a:pt x="217" y="168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9" y="165"/>
                    <a:pt x="219" y="165"/>
                    <a:pt x="219" y="165"/>
                  </a:cubicBezTo>
                  <a:cubicBezTo>
                    <a:pt x="219" y="165"/>
                    <a:pt x="219" y="165"/>
                    <a:pt x="219" y="165"/>
                  </a:cubicBezTo>
                  <a:cubicBezTo>
                    <a:pt x="219" y="165"/>
                    <a:pt x="219" y="165"/>
                    <a:pt x="219" y="165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0" y="164"/>
                    <a:pt x="220" y="163"/>
                    <a:pt x="220" y="163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22" y="160"/>
                    <a:pt x="222" y="160"/>
                    <a:pt x="222" y="160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58"/>
                    <a:pt x="222" y="158"/>
                    <a:pt x="222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3" y="154"/>
                    <a:pt x="223" y="154"/>
                    <a:pt x="223" y="154"/>
                  </a:cubicBezTo>
                  <a:cubicBezTo>
                    <a:pt x="223" y="153"/>
                    <a:pt x="223" y="153"/>
                    <a:pt x="223" y="153"/>
                  </a:cubicBezTo>
                  <a:cubicBezTo>
                    <a:pt x="223" y="153"/>
                    <a:pt x="223" y="152"/>
                    <a:pt x="223" y="152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5"/>
                    <a:pt x="223" y="145"/>
                    <a:pt x="223" y="145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37"/>
                    <a:pt x="223" y="137"/>
                    <a:pt x="223" y="137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24"/>
                    <a:pt x="223" y="124"/>
                    <a:pt x="223" y="124"/>
                  </a:cubicBezTo>
                  <a:cubicBezTo>
                    <a:pt x="223" y="120"/>
                    <a:pt x="223" y="120"/>
                    <a:pt x="223" y="120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07"/>
                    <a:pt x="224" y="107"/>
                    <a:pt x="224" y="107"/>
                  </a:cubicBezTo>
                  <a:close/>
                </a:path>
              </a:pathLst>
            </a:custGeom>
            <a:solidFill>
              <a:srgbClr val="EF2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0" name="iṧľï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080D621-42F1-4789-8666-213FADD43D29}"/>
                </a:ext>
              </a:extLst>
            </p:cNvPr>
            <p:cNvSpPr/>
            <p:nvPr/>
          </p:nvSpPr>
          <p:spPr bwMode="auto">
            <a:xfrm>
              <a:off x="5729288" y="1981201"/>
              <a:ext cx="257175" cy="314325"/>
            </a:xfrm>
            <a:custGeom>
              <a:avLst/>
              <a:gdLst>
                <a:gd name="T0" fmla="*/ 41 w 82"/>
                <a:gd name="T1" fmla="*/ 100 h 100"/>
                <a:gd name="T2" fmla="*/ 0 w 82"/>
                <a:gd name="T3" fmla="*/ 60 h 100"/>
                <a:gd name="T4" fmla="*/ 0 w 82"/>
                <a:gd name="T5" fmla="*/ 41 h 100"/>
                <a:gd name="T6" fmla="*/ 41 w 82"/>
                <a:gd name="T7" fmla="*/ 0 h 100"/>
                <a:gd name="T8" fmla="*/ 82 w 82"/>
                <a:gd name="T9" fmla="*/ 41 h 100"/>
                <a:gd name="T10" fmla="*/ 82 w 82"/>
                <a:gd name="T11" fmla="*/ 60 h 100"/>
                <a:gd name="T12" fmla="*/ 41 w 82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00">
                  <a:moveTo>
                    <a:pt x="41" y="100"/>
                  </a:moveTo>
                  <a:cubicBezTo>
                    <a:pt x="18" y="100"/>
                    <a:pt x="0" y="82"/>
                    <a:pt x="0" y="6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82"/>
                    <a:pt x="63" y="100"/>
                    <a:pt x="41" y="100"/>
                  </a:cubicBezTo>
                </a:path>
              </a:pathLst>
            </a:custGeom>
            <a:solidFill>
              <a:srgbClr val="5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1" name="îṩ1i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6AE7AD6-2F86-48C8-B5ED-C6E0076025DE}"/>
                </a:ext>
              </a:extLst>
            </p:cNvPr>
            <p:cNvSpPr/>
            <p:nvPr/>
          </p:nvSpPr>
          <p:spPr bwMode="auto">
            <a:xfrm>
              <a:off x="5937250" y="2452688"/>
              <a:ext cx="176212" cy="273050"/>
            </a:xfrm>
            <a:custGeom>
              <a:avLst/>
              <a:gdLst>
                <a:gd name="T0" fmla="*/ 30 w 56"/>
                <a:gd name="T1" fmla="*/ 87 h 87"/>
                <a:gd name="T2" fmla="*/ 26 w 56"/>
                <a:gd name="T3" fmla="*/ 87 h 87"/>
                <a:gd name="T4" fmla="*/ 0 w 56"/>
                <a:gd name="T5" fmla="*/ 61 h 87"/>
                <a:gd name="T6" fmla="*/ 0 w 56"/>
                <a:gd name="T7" fmla="*/ 26 h 87"/>
                <a:gd name="T8" fmla="*/ 26 w 56"/>
                <a:gd name="T9" fmla="*/ 0 h 87"/>
                <a:gd name="T10" fmla="*/ 30 w 56"/>
                <a:gd name="T11" fmla="*/ 0 h 87"/>
                <a:gd name="T12" fmla="*/ 56 w 56"/>
                <a:gd name="T13" fmla="*/ 26 h 87"/>
                <a:gd name="T14" fmla="*/ 56 w 56"/>
                <a:gd name="T15" fmla="*/ 61 h 87"/>
                <a:gd name="T16" fmla="*/ 30 w 56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7">
                  <a:moveTo>
                    <a:pt x="30" y="87"/>
                  </a:moveTo>
                  <a:cubicBezTo>
                    <a:pt x="26" y="87"/>
                    <a:pt x="26" y="87"/>
                    <a:pt x="26" y="87"/>
                  </a:cubicBezTo>
                  <a:cubicBezTo>
                    <a:pt x="11" y="87"/>
                    <a:pt x="0" y="76"/>
                    <a:pt x="0" y="6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0"/>
                    <a:pt x="56" y="12"/>
                    <a:pt x="56" y="26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76"/>
                    <a:pt x="45" y="87"/>
                    <a:pt x="30" y="87"/>
                  </a:cubicBezTo>
                  <a:close/>
                </a:path>
              </a:pathLst>
            </a:custGeom>
            <a:solidFill>
              <a:srgbClr val="E3B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2" name="i$ḻî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8A3E0ED-E05A-4EC7-9CE1-4B61E5B9BEF0}"/>
                </a:ext>
              </a:extLst>
            </p:cNvPr>
            <p:cNvSpPr/>
            <p:nvPr/>
          </p:nvSpPr>
          <p:spPr bwMode="auto">
            <a:xfrm>
              <a:off x="5770563" y="1954213"/>
              <a:ext cx="465137" cy="649288"/>
            </a:xfrm>
            <a:custGeom>
              <a:avLst/>
              <a:gdLst>
                <a:gd name="T0" fmla="*/ 74 w 148"/>
                <a:gd name="T1" fmla="*/ 207 h 207"/>
                <a:gd name="T2" fmla="*/ 0 w 148"/>
                <a:gd name="T3" fmla="*/ 132 h 207"/>
                <a:gd name="T4" fmla="*/ 0 w 148"/>
                <a:gd name="T5" fmla="*/ 75 h 207"/>
                <a:gd name="T6" fmla="*/ 74 w 148"/>
                <a:gd name="T7" fmla="*/ 0 h 207"/>
                <a:gd name="T8" fmla="*/ 148 w 148"/>
                <a:gd name="T9" fmla="*/ 75 h 207"/>
                <a:gd name="T10" fmla="*/ 148 w 148"/>
                <a:gd name="T11" fmla="*/ 132 h 207"/>
                <a:gd name="T12" fmla="*/ 74 w 148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07">
                  <a:moveTo>
                    <a:pt x="74" y="207"/>
                  </a:moveTo>
                  <a:cubicBezTo>
                    <a:pt x="33" y="207"/>
                    <a:pt x="0" y="173"/>
                    <a:pt x="0" y="13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5" y="0"/>
                    <a:pt x="148" y="34"/>
                    <a:pt x="148" y="75"/>
                  </a:cubicBezTo>
                  <a:cubicBezTo>
                    <a:pt x="148" y="132"/>
                    <a:pt x="148" y="132"/>
                    <a:pt x="148" y="132"/>
                  </a:cubicBezTo>
                  <a:cubicBezTo>
                    <a:pt x="148" y="173"/>
                    <a:pt x="115" y="207"/>
                    <a:pt x="74" y="207"/>
                  </a:cubicBezTo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3" name="ïṩḻi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94E7734-6110-40C5-B62B-181CD02389EC}"/>
                </a:ext>
              </a:extLst>
            </p:cNvPr>
            <p:cNvSpPr/>
            <p:nvPr/>
          </p:nvSpPr>
          <p:spPr bwMode="auto">
            <a:xfrm>
              <a:off x="5803900" y="2311401"/>
              <a:ext cx="69850" cy="166688"/>
            </a:xfrm>
            <a:custGeom>
              <a:avLst/>
              <a:gdLst>
                <a:gd name="T0" fmla="*/ 11 w 22"/>
                <a:gd name="T1" fmla="*/ 53 h 53"/>
                <a:gd name="T2" fmla="*/ 0 w 22"/>
                <a:gd name="T3" fmla="*/ 42 h 53"/>
                <a:gd name="T4" fmla="*/ 0 w 22"/>
                <a:gd name="T5" fmla="*/ 11 h 53"/>
                <a:gd name="T6" fmla="*/ 11 w 22"/>
                <a:gd name="T7" fmla="*/ 0 h 53"/>
                <a:gd name="T8" fmla="*/ 22 w 22"/>
                <a:gd name="T9" fmla="*/ 11 h 53"/>
                <a:gd name="T10" fmla="*/ 22 w 22"/>
                <a:gd name="T11" fmla="*/ 42 h 53"/>
                <a:gd name="T12" fmla="*/ 11 w 2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3">
                  <a:moveTo>
                    <a:pt x="11" y="53"/>
                  </a:moveTo>
                  <a:cubicBezTo>
                    <a:pt x="5" y="53"/>
                    <a:pt x="0" y="48"/>
                    <a:pt x="0" y="4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8"/>
                    <a:pt x="17" y="53"/>
                    <a:pt x="11" y="53"/>
                  </a:cubicBezTo>
                </a:path>
              </a:pathLst>
            </a:custGeom>
            <a:solidFill>
              <a:srgbClr val="E3B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4" name="ïṩlï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6B8B551-0CCC-4A8A-AA30-B1669FE8F8E1}"/>
                </a:ext>
              </a:extLst>
            </p:cNvPr>
            <p:cNvSpPr/>
            <p:nvPr/>
          </p:nvSpPr>
          <p:spPr bwMode="auto">
            <a:xfrm>
              <a:off x="5802313" y="1900238"/>
              <a:ext cx="481012" cy="565150"/>
            </a:xfrm>
            <a:custGeom>
              <a:avLst/>
              <a:gdLst>
                <a:gd name="T0" fmla="*/ 152 w 153"/>
                <a:gd name="T1" fmla="*/ 84 h 180"/>
                <a:gd name="T2" fmla="*/ 152 w 153"/>
                <a:gd name="T3" fmla="*/ 79 h 180"/>
                <a:gd name="T4" fmla="*/ 152 w 153"/>
                <a:gd name="T5" fmla="*/ 79 h 180"/>
                <a:gd name="T6" fmla="*/ 87 w 153"/>
                <a:gd name="T7" fmla="*/ 5 h 180"/>
                <a:gd name="T8" fmla="*/ 21 w 153"/>
                <a:gd name="T9" fmla="*/ 17 h 180"/>
                <a:gd name="T10" fmla="*/ 16 w 153"/>
                <a:gd name="T11" fmla="*/ 72 h 180"/>
                <a:gd name="T12" fmla="*/ 51 w 153"/>
                <a:gd name="T13" fmla="*/ 108 h 180"/>
                <a:gd name="T14" fmla="*/ 77 w 153"/>
                <a:gd name="T15" fmla="*/ 118 h 180"/>
                <a:gd name="T16" fmla="*/ 86 w 153"/>
                <a:gd name="T17" fmla="*/ 118 h 180"/>
                <a:gd name="T18" fmla="*/ 86 w 153"/>
                <a:gd name="T19" fmla="*/ 152 h 180"/>
                <a:gd name="T20" fmla="*/ 91 w 153"/>
                <a:gd name="T21" fmla="*/ 159 h 180"/>
                <a:gd name="T22" fmla="*/ 101 w 153"/>
                <a:gd name="T23" fmla="*/ 152 h 180"/>
                <a:gd name="T24" fmla="*/ 101 w 153"/>
                <a:gd name="T25" fmla="*/ 134 h 180"/>
                <a:gd name="T26" fmla="*/ 117 w 153"/>
                <a:gd name="T27" fmla="*/ 118 h 180"/>
                <a:gd name="T28" fmla="*/ 117 w 153"/>
                <a:gd name="T29" fmla="*/ 118 h 180"/>
                <a:gd name="T30" fmla="*/ 117 w 153"/>
                <a:gd name="T31" fmla="*/ 164 h 180"/>
                <a:gd name="T32" fmla="*/ 133 w 153"/>
                <a:gd name="T33" fmla="*/ 180 h 180"/>
                <a:gd name="T34" fmla="*/ 137 w 153"/>
                <a:gd name="T35" fmla="*/ 180 h 180"/>
                <a:gd name="T36" fmla="*/ 153 w 153"/>
                <a:gd name="T37" fmla="*/ 164 h 180"/>
                <a:gd name="T38" fmla="*/ 153 w 153"/>
                <a:gd name="T39" fmla="*/ 85 h 180"/>
                <a:gd name="T40" fmla="*/ 152 w 153"/>
                <a:gd name="T41" fmla="*/ 8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180">
                  <a:moveTo>
                    <a:pt x="152" y="84"/>
                  </a:moveTo>
                  <a:cubicBezTo>
                    <a:pt x="153" y="83"/>
                    <a:pt x="153" y="81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49" y="43"/>
                    <a:pt x="122" y="13"/>
                    <a:pt x="87" y="5"/>
                  </a:cubicBezTo>
                  <a:cubicBezTo>
                    <a:pt x="63" y="0"/>
                    <a:pt x="39" y="5"/>
                    <a:pt x="21" y="17"/>
                  </a:cubicBezTo>
                  <a:cubicBezTo>
                    <a:pt x="2" y="30"/>
                    <a:pt x="0" y="56"/>
                    <a:pt x="16" y="7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8" y="114"/>
                    <a:pt x="67" y="118"/>
                    <a:pt x="77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5"/>
                    <a:pt x="88" y="158"/>
                    <a:pt x="91" y="159"/>
                  </a:cubicBezTo>
                  <a:cubicBezTo>
                    <a:pt x="96" y="161"/>
                    <a:pt x="101" y="157"/>
                    <a:pt x="101" y="152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1" y="125"/>
                    <a:pt x="108" y="118"/>
                    <a:pt x="117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72"/>
                    <a:pt x="124" y="180"/>
                    <a:pt x="133" y="180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45" y="180"/>
                    <a:pt x="153" y="172"/>
                    <a:pt x="153" y="164"/>
                  </a:cubicBezTo>
                  <a:cubicBezTo>
                    <a:pt x="153" y="85"/>
                    <a:pt x="153" y="85"/>
                    <a:pt x="153" y="85"/>
                  </a:cubicBezTo>
                  <a:lnTo>
                    <a:pt x="152" y="84"/>
                  </a:lnTo>
                  <a:close/>
                </a:path>
              </a:pathLst>
            </a:custGeom>
            <a:solidFill>
              <a:srgbClr val="995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5" name="ïṡļí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35EFB20-0A9B-4BAD-9666-3DE65DFCDD40}"/>
                </a:ext>
              </a:extLst>
            </p:cNvPr>
            <p:cNvSpPr/>
            <p:nvPr/>
          </p:nvSpPr>
          <p:spPr bwMode="auto">
            <a:xfrm>
              <a:off x="6142038" y="2292351"/>
              <a:ext cx="74612" cy="144463"/>
            </a:xfrm>
            <a:custGeom>
              <a:avLst/>
              <a:gdLst>
                <a:gd name="T0" fmla="*/ 1 w 24"/>
                <a:gd name="T1" fmla="*/ 0 h 46"/>
                <a:gd name="T2" fmla="*/ 0 w 24"/>
                <a:gd name="T3" fmla="*/ 0 h 46"/>
                <a:gd name="T4" fmla="*/ 0 w 24"/>
                <a:gd name="T5" fmla="*/ 46 h 46"/>
                <a:gd name="T6" fmla="*/ 1 w 24"/>
                <a:gd name="T7" fmla="*/ 46 h 46"/>
                <a:gd name="T8" fmla="*/ 24 w 24"/>
                <a:gd name="T9" fmla="*/ 23 h 46"/>
                <a:gd name="T10" fmla="*/ 1 w 24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4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3" y="46"/>
                    <a:pt x="24" y="36"/>
                    <a:pt x="24" y="23"/>
                  </a:cubicBezTo>
                  <a:cubicBezTo>
                    <a:pt x="24" y="1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6" name="iṣľ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C28D817-AE11-4457-AF3D-20FAEC91BE70}"/>
                </a:ext>
              </a:extLst>
            </p:cNvPr>
            <p:cNvSpPr/>
            <p:nvPr/>
          </p:nvSpPr>
          <p:spPr bwMode="auto">
            <a:xfrm>
              <a:off x="5867400" y="2487613"/>
              <a:ext cx="131762" cy="50800"/>
            </a:xfrm>
            <a:custGeom>
              <a:avLst/>
              <a:gdLst>
                <a:gd name="T0" fmla="*/ 1 w 42"/>
                <a:gd name="T1" fmla="*/ 12 h 16"/>
                <a:gd name="T2" fmla="*/ 18 w 42"/>
                <a:gd name="T3" fmla="*/ 16 h 16"/>
                <a:gd name="T4" fmla="*/ 42 w 42"/>
                <a:gd name="T5" fmla="*/ 3 h 16"/>
                <a:gd name="T6" fmla="*/ 41 w 42"/>
                <a:gd name="T7" fmla="*/ 1 h 16"/>
                <a:gd name="T8" fmla="*/ 39 w 42"/>
                <a:gd name="T9" fmla="*/ 1 h 16"/>
                <a:gd name="T10" fmla="*/ 18 w 42"/>
                <a:gd name="T11" fmla="*/ 12 h 16"/>
                <a:gd name="T12" fmla="*/ 7 w 42"/>
                <a:gd name="T13" fmla="*/ 11 h 16"/>
                <a:gd name="T14" fmla="*/ 4 w 42"/>
                <a:gd name="T15" fmla="*/ 9 h 16"/>
                <a:gd name="T16" fmla="*/ 3 w 42"/>
                <a:gd name="T17" fmla="*/ 9 h 16"/>
                <a:gd name="T18" fmla="*/ 3 w 42"/>
                <a:gd name="T19" fmla="*/ 9 h 16"/>
                <a:gd name="T20" fmla="*/ 3 w 42"/>
                <a:gd name="T21" fmla="*/ 9 h 16"/>
                <a:gd name="T22" fmla="*/ 0 w 42"/>
                <a:gd name="T23" fmla="*/ 10 h 16"/>
                <a:gd name="T24" fmla="*/ 1 w 4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6">
                  <a:moveTo>
                    <a:pt x="1" y="12"/>
                  </a:moveTo>
                  <a:cubicBezTo>
                    <a:pt x="1" y="12"/>
                    <a:pt x="9" y="16"/>
                    <a:pt x="18" y="16"/>
                  </a:cubicBezTo>
                  <a:cubicBezTo>
                    <a:pt x="26" y="16"/>
                    <a:pt x="35" y="13"/>
                    <a:pt x="42" y="3"/>
                  </a:cubicBezTo>
                  <a:cubicBezTo>
                    <a:pt x="42" y="2"/>
                    <a:pt x="42" y="1"/>
                    <a:pt x="41" y="1"/>
                  </a:cubicBezTo>
                  <a:cubicBezTo>
                    <a:pt x="40" y="0"/>
                    <a:pt x="39" y="0"/>
                    <a:pt x="39" y="1"/>
                  </a:cubicBezTo>
                  <a:cubicBezTo>
                    <a:pt x="32" y="10"/>
                    <a:pt x="25" y="12"/>
                    <a:pt x="18" y="12"/>
                  </a:cubicBezTo>
                  <a:cubicBezTo>
                    <a:pt x="14" y="12"/>
                    <a:pt x="10" y="12"/>
                    <a:pt x="7" y="11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0"/>
                    <a:pt x="0" y="12"/>
                    <a:pt x="1" y="12"/>
                  </a:cubicBezTo>
                  <a:close/>
                </a:path>
              </a:pathLst>
            </a:custGeom>
            <a:solidFill>
              <a:srgbClr val="E3B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7" name="îṧḻî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6AC3F67-757F-4F20-9688-560E19E7624A}"/>
                </a:ext>
              </a:extLst>
            </p:cNvPr>
            <p:cNvSpPr/>
            <p:nvPr/>
          </p:nvSpPr>
          <p:spPr bwMode="auto">
            <a:xfrm>
              <a:off x="5549900" y="2905126"/>
              <a:ext cx="849312" cy="587375"/>
            </a:xfrm>
            <a:custGeom>
              <a:avLst/>
              <a:gdLst>
                <a:gd name="T0" fmla="*/ 141 w 270"/>
                <a:gd name="T1" fmla="*/ 187 h 187"/>
                <a:gd name="T2" fmla="*/ 17 w 270"/>
                <a:gd name="T3" fmla="*/ 163 h 187"/>
                <a:gd name="T4" fmla="*/ 4 w 270"/>
                <a:gd name="T5" fmla="*/ 135 h 187"/>
                <a:gd name="T6" fmla="*/ 32 w 270"/>
                <a:gd name="T7" fmla="*/ 122 h 187"/>
                <a:gd name="T8" fmla="*/ 190 w 270"/>
                <a:gd name="T9" fmla="*/ 133 h 187"/>
                <a:gd name="T10" fmla="*/ 219 w 270"/>
                <a:gd name="T11" fmla="*/ 25 h 187"/>
                <a:gd name="T12" fmla="*/ 239 w 270"/>
                <a:gd name="T13" fmla="*/ 1 h 187"/>
                <a:gd name="T14" fmla="*/ 263 w 270"/>
                <a:gd name="T15" fmla="*/ 21 h 187"/>
                <a:gd name="T16" fmla="*/ 215 w 270"/>
                <a:gd name="T17" fmla="*/ 169 h 187"/>
                <a:gd name="T18" fmla="*/ 141 w 270"/>
                <a:gd name="T1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187">
                  <a:moveTo>
                    <a:pt x="141" y="187"/>
                  </a:moveTo>
                  <a:cubicBezTo>
                    <a:pt x="85" y="187"/>
                    <a:pt x="26" y="166"/>
                    <a:pt x="17" y="163"/>
                  </a:cubicBezTo>
                  <a:cubicBezTo>
                    <a:pt x="5" y="158"/>
                    <a:pt x="0" y="146"/>
                    <a:pt x="4" y="135"/>
                  </a:cubicBezTo>
                  <a:cubicBezTo>
                    <a:pt x="8" y="124"/>
                    <a:pt x="21" y="118"/>
                    <a:pt x="32" y="122"/>
                  </a:cubicBezTo>
                  <a:cubicBezTo>
                    <a:pt x="76" y="138"/>
                    <a:pt x="157" y="156"/>
                    <a:pt x="190" y="133"/>
                  </a:cubicBezTo>
                  <a:cubicBezTo>
                    <a:pt x="219" y="112"/>
                    <a:pt x="221" y="46"/>
                    <a:pt x="219" y="25"/>
                  </a:cubicBezTo>
                  <a:cubicBezTo>
                    <a:pt x="218" y="13"/>
                    <a:pt x="227" y="2"/>
                    <a:pt x="239" y="1"/>
                  </a:cubicBezTo>
                  <a:cubicBezTo>
                    <a:pt x="251" y="0"/>
                    <a:pt x="262" y="9"/>
                    <a:pt x="263" y="21"/>
                  </a:cubicBezTo>
                  <a:cubicBezTo>
                    <a:pt x="263" y="32"/>
                    <a:pt x="270" y="130"/>
                    <a:pt x="215" y="169"/>
                  </a:cubicBezTo>
                  <a:cubicBezTo>
                    <a:pt x="195" y="183"/>
                    <a:pt x="168" y="187"/>
                    <a:pt x="141" y="187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8" name="íşli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AAF57F4-3EFF-4526-A58B-DB326F8AC9FF}"/>
                </a:ext>
              </a:extLst>
            </p:cNvPr>
            <p:cNvSpPr/>
            <p:nvPr/>
          </p:nvSpPr>
          <p:spPr bwMode="auto">
            <a:xfrm>
              <a:off x="6213475" y="2824163"/>
              <a:ext cx="182562" cy="373063"/>
            </a:xfrm>
            <a:custGeom>
              <a:avLst/>
              <a:gdLst>
                <a:gd name="T0" fmla="*/ 29 w 58"/>
                <a:gd name="T1" fmla="*/ 119 h 119"/>
                <a:gd name="T2" fmla="*/ 29 w 58"/>
                <a:gd name="T3" fmla="*/ 119 h 119"/>
                <a:gd name="T4" fmla="*/ 0 w 58"/>
                <a:gd name="T5" fmla="*/ 90 h 119"/>
                <a:gd name="T6" fmla="*/ 0 w 58"/>
                <a:gd name="T7" fmla="*/ 29 h 119"/>
                <a:gd name="T8" fmla="*/ 29 w 58"/>
                <a:gd name="T9" fmla="*/ 0 h 119"/>
                <a:gd name="T10" fmla="*/ 58 w 58"/>
                <a:gd name="T11" fmla="*/ 29 h 119"/>
                <a:gd name="T12" fmla="*/ 58 w 58"/>
                <a:gd name="T13" fmla="*/ 90 h 119"/>
                <a:gd name="T14" fmla="*/ 29 w 58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19">
                  <a:moveTo>
                    <a:pt x="29" y="119"/>
                  </a:moveTo>
                  <a:cubicBezTo>
                    <a:pt x="29" y="119"/>
                    <a:pt x="29" y="119"/>
                    <a:pt x="29" y="119"/>
                  </a:cubicBezTo>
                  <a:cubicBezTo>
                    <a:pt x="13" y="119"/>
                    <a:pt x="0" y="106"/>
                    <a:pt x="0" y="9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106"/>
                    <a:pt x="45" y="119"/>
                    <a:pt x="29" y="119"/>
                  </a:cubicBezTo>
                  <a:close/>
                </a:path>
              </a:pathLst>
            </a:custGeom>
            <a:solidFill>
              <a:srgbClr val="F25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49" name="îşļi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F019427-A8FB-467A-AA48-743D65A8C96F}"/>
                </a:ext>
              </a:extLst>
            </p:cNvPr>
            <p:cNvSpPr/>
            <p:nvPr/>
          </p:nvSpPr>
          <p:spPr bwMode="auto">
            <a:xfrm>
              <a:off x="5360988" y="3197226"/>
              <a:ext cx="227012" cy="117475"/>
            </a:xfrm>
            <a:custGeom>
              <a:avLst/>
              <a:gdLst>
                <a:gd name="T0" fmla="*/ 70 w 72"/>
                <a:gd name="T1" fmla="*/ 29 h 37"/>
                <a:gd name="T2" fmla="*/ 70 w 72"/>
                <a:gd name="T3" fmla="*/ 29 h 37"/>
                <a:gd name="T4" fmla="*/ 64 w 72"/>
                <a:gd name="T5" fmla="*/ 17 h 37"/>
                <a:gd name="T6" fmla="*/ 14 w 72"/>
                <a:gd name="T7" fmla="*/ 2 h 37"/>
                <a:gd name="T8" fmla="*/ 2 w 72"/>
                <a:gd name="T9" fmla="*/ 8 h 37"/>
                <a:gd name="T10" fmla="*/ 8 w 72"/>
                <a:gd name="T11" fmla="*/ 20 h 37"/>
                <a:gd name="T12" fmla="*/ 58 w 72"/>
                <a:gd name="T13" fmla="*/ 35 h 37"/>
                <a:gd name="T14" fmla="*/ 70 w 72"/>
                <a:gd name="T15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7">
                  <a:moveTo>
                    <a:pt x="70" y="29"/>
                  </a:moveTo>
                  <a:cubicBezTo>
                    <a:pt x="70" y="29"/>
                    <a:pt x="70" y="29"/>
                    <a:pt x="70" y="29"/>
                  </a:cubicBezTo>
                  <a:cubicBezTo>
                    <a:pt x="72" y="24"/>
                    <a:pt x="69" y="18"/>
                    <a:pt x="64" y="1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0"/>
                    <a:pt x="3" y="3"/>
                    <a:pt x="2" y="8"/>
                  </a:cubicBezTo>
                  <a:cubicBezTo>
                    <a:pt x="0" y="13"/>
                    <a:pt x="3" y="19"/>
                    <a:pt x="8" y="20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3" y="37"/>
                    <a:pt x="69" y="34"/>
                    <a:pt x="70" y="29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0" name="îṣļi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44AB39B-730E-4EBB-8BDE-6B311AC041D0}"/>
                </a:ext>
              </a:extLst>
            </p:cNvPr>
            <p:cNvSpPr/>
            <p:nvPr/>
          </p:nvSpPr>
          <p:spPr bwMode="auto">
            <a:xfrm>
              <a:off x="5437188" y="3251201"/>
              <a:ext cx="131762" cy="169863"/>
            </a:xfrm>
            <a:custGeom>
              <a:avLst/>
              <a:gdLst>
                <a:gd name="T0" fmla="*/ 34 w 42"/>
                <a:gd name="T1" fmla="*/ 43 h 54"/>
                <a:gd name="T2" fmla="*/ 40 w 42"/>
                <a:gd name="T3" fmla="*/ 22 h 54"/>
                <a:gd name="T4" fmla="*/ 30 w 42"/>
                <a:gd name="T5" fmla="*/ 4 h 54"/>
                <a:gd name="T6" fmla="*/ 26 w 42"/>
                <a:gd name="T7" fmla="*/ 3 h 54"/>
                <a:gd name="T8" fmla="*/ 8 w 42"/>
                <a:gd name="T9" fmla="*/ 12 h 54"/>
                <a:gd name="T10" fmla="*/ 2 w 42"/>
                <a:gd name="T11" fmla="*/ 33 h 54"/>
                <a:gd name="T12" fmla="*/ 12 w 42"/>
                <a:gd name="T13" fmla="*/ 51 h 54"/>
                <a:gd name="T14" fmla="*/ 16 w 42"/>
                <a:gd name="T15" fmla="*/ 52 h 54"/>
                <a:gd name="T16" fmla="*/ 34 w 42"/>
                <a:gd name="T17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4">
                  <a:moveTo>
                    <a:pt x="34" y="43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2" y="14"/>
                    <a:pt x="38" y="6"/>
                    <a:pt x="30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9" y="0"/>
                    <a:pt x="11" y="5"/>
                    <a:pt x="8" y="1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41"/>
                    <a:pt x="4" y="49"/>
                    <a:pt x="12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23" y="54"/>
                    <a:pt x="32" y="50"/>
                    <a:pt x="34" y="43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1" name="íṧ1î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EE89274-D2D8-4D4E-B608-DB61AB26B2A0}"/>
                </a:ext>
              </a:extLst>
            </p:cNvPr>
            <p:cNvSpPr/>
            <p:nvPr/>
          </p:nvSpPr>
          <p:spPr bwMode="auto">
            <a:xfrm>
              <a:off x="5537200" y="3219451"/>
              <a:ext cx="87312" cy="119063"/>
            </a:xfrm>
            <a:custGeom>
              <a:avLst/>
              <a:gdLst>
                <a:gd name="T0" fmla="*/ 22 w 28"/>
                <a:gd name="T1" fmla="*/ 29 h 38"/>
                <a:gd name="T2" fmla="*/ 26 w 28"/>
                <a:gd name="T3" fmla="*/ 15 h 38"/>
                <a:gd name="T4" fmla="*/ 19 w 28"/>
                <a:gd name="T5" fmla="*/ 2 h 38"/>
                <a:gd name="T6" fmla="*/ 5 w 28"/>
                <a:gd name="T7" fmla="*/ 9 h 38"/>
                <a:gd name="T8" fmla="*/ 1 w 28"/>
                <a:gd name="T9" fmla="*/ 23 h 38"/>
                <a:gd name="T10" fmla="*/ 9 w 28"/>
                <a:gd name="T11" fmla="*/ 36 h 38"/>
                <a:gd name="T12" fmla="*/ 22 w 28"/>
                <a:gd name="T13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22" y="29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0"/>
                    <a:pt x="24" y="4"/>
                    <a:pt x="19" y="2"/>
                  </a:cubicBezTo>
                  <a:cubicBezTo>
                    <a:pt x="13" y="0"/>
                    <a:pt x="7" y="4"/>
                    <a:pt x="5" y="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8"/>
                    <a:pt x="3" y="34"/>
                    <a:pt x="9" y="36"/>
                  </a:cubicBezTo>
                  <a:cubicBezTo>
                    <a:pt x="14" y="38"/>
                    <a:pt x="20" y="34"/>
                    <a:pt x="22" y="29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2" name="islî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3BE9F08-1B66-4815-9F33-6191B1FB82C9}"/>
                </a:ext>
              </a:extLst>
            </p:cNvPr>
            <p:cNvSpPr/>
            <p:nvPr/>
          </p:nvSpPr>
          <p:spPr bwMode="auto">
            <a:xfrm>
              <a:off x="5470525" y="3235326"/>
              <a:ext cx="211137" cy="214313"/>
            </a:xfrm>
            <a:custGeom>
              <a:avLst/>
              <a:gdLst>
                <a:gd name="T0" fmla="*/ 64 w 67"/>
                <a:gd name="T1" fmla="*/ 27 h 68"/>
                <a:gd name="T2" fmla="*/ 64 w 67"/>
                <a:gd name="T3" fmla="*/ 27 h 68"/>
                <a:gd name="T4" fmla="*/ 27 w 67"/>
                <a:gd name="T5" fmla="*/ 4 h 68"/>
                <a:gd name="T6" fmla="*/ 4 w 67"/>
                <a:gd name="T7" fmla="*/ 41 h 68"/>
                <a:gd name="T8" fmla="*/ 41 w 67"/>
                <a:gd name="T9" fmla="*/ 64 h 68"/>
                <a:gd name="T10" fmla="*/ 64 w 6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8">
                  <a:moveTo>
                    <a:pt x="64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0" y="10"/>
                    <a:pt x="43" y="0"/>
                    <a:pt x="27" y="4"/>
                  </a:cubicBezTo>
                  <a:cubicBezTo>
                    <a:pt x="10" y="8"/>
                    <a:pt x="0" y="24"/>
                    <a:pt x="4" y="41"/>
                  </a:cubicBezTo>
                  <a:cubicBezTo>
                    <a:pt x="8" y="57"/>
                    <a:pt x="24" y="68"/>
                    <a:pt x="41" y="64"/>
                  </a:cubicBezTo>
                  <a:cubicBezTo>
                    <a:pt x="57" y="60"/>
                    <a:pt x="67" y="43"/>
                    <a:pt x="64" y="27"/>
                  </a:cubicBezTo>
                  <a:close/>
                </a:path>
              </a:pathLst>
            </a:custGeom>
            <a:solidFill>
              <a:srgbClr val="F2D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3" name="í$ļi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2B64FAA-06FA-4B9E-9D59-1B3006CFAA27}"/>
                </a:ext>
              </a:extLst>
            </p:cNvPr>
            <p:cNvSpPr/>
            <p:nvPr/>
          </p:nvSpPr>
          <p:spPr bwMode="auto">
            <a:xfrm>
              <a:off x="5662613" y="2147888"/>
              <a:ext cx="387350" cy="327025"/>
            </a:xfrm>
            <a:custGeom>
              <a:avLst/>
              <a:gdLst>
                <a:gd name="T0" fmla="*/ 123 w 123"/>
                <a:gd name="T1" fmla="*/ 62 h 104"/>
                <a:gd name="T2" fmla="*/ 122 w 123"/>
                <a:gd name="T3" fmla="*/ 60 h 104"/>
                <a:gd name="T4" fmla="*/ 122 w 123"/>
                <a:gd name="T5" fmla="*/ 58 h 104"/>
                <a:gd name="T6" fmla="*/ 121 w 123"/>
                <a:gd name="T7" fmla="*/ 55 h 104"/>
                <a:gd name="T8" fmla="*/ 119 w 123"/>
                <a:gd name="T9" fmla="*/ 52 h 104"/>
                <a:gd name="T10" fmla="*/ 117 w 123"/>
                <a:gd name="T11" fmla="*/ 49 h 104"/>
                <a:gd name="T12" fmla="*/ 115 w 123"/>
                <a:gd name="T13" fmla="*/ 46 h 104"/>
                <a:gd name="T14" fmla="*/ 113 w 123"/>
                <a:gd name="T15" fmla="*/ 45 h 104"/>
                <a:gd name="T16" fmla="*/ 111 w 123"/>
                <a:gd name="T17" fmla="*/ 43 h 104"/>
                <a:gd name="T18" fmla="*/ 97 w 123"/>
                <a:gd name="T19" fmla="*/ 35 h 104"/>
                <a:gd name="T20" fmla="*/ 41 w 123"/>
                <a:gd name="T21" fmla="*/ 2 h 104"/>
                <a:gd name="T22" fmla="*/ 38 w 123"/>
                <a:gd name="T23" fmla="*/ 1 h 104"/>
                <a:gd name="T24" fmla="*/ 36 w 123"/>
                <a:gd name="T25" fmla="*/ 0 h 104"/>
                <a:gd name="T26" fmla="*/ 35 w 123"/>
                <a:gd name="T27" fmla="*/ 0 h 104"/>
                <a:gd name="T28" fmla="*/ 32 w 123"/>
                <a:gd name="T29" fmla="*/ 1 h 104"/>
                <a:gd name="T30" fmla="*/ 5 w 123"/>
                <a:gd name="T31" fmla="*/ 18 h 104"/>
                <a:gd name="T32" fmla="*/ 3 w 123"/>
                <a:gd name="T33" fmla="*/ 22 h 104"/>
                <a:gd name="T34" fmla="*/ 1 w 123"/>
                <a:gd name="T35" fmla="*/ 24 h 104"/>
                <a:gd name="T36" fmla="*/ 0 w 123"/>
                <a:gd name="T37" fmla="*/ 26 h 104"/>
                <a:gd name="T38" fmla="*/ 0 w 123"/>
                <a:gd name="T39" fmla="*/ 28 h 104"/>
                <a:gd name="T40" fmla="*/ 0 w 123"/>
                <a:gd name="T41" fmla="*/ 39 h 104"/>
                <a:gd name="T42" fmla="*/ 0 w 123"/>
                <a:gd name="T43" fmla="*/ 41 h 104"/>
                <a:gd name="T44" fmla="*/ 1 w 123"/>
                <a:gd name="T45" fmla="*/ 46 h 104"/>
                <a:gd name="T46" fmla="*/ 2 w 123"/>
                <a:gd name="T47" fmla="*/ 49 h 104"/>
                <a:gd name="T48" fmla="*/ 3 w 123"/>
                <a:gd name="T49" fmla="*/ 51 h 104"/>
                <a:gd name="T50" fmla="*/ 5 w 123"/>
                <a:gd name="T51" fmla="*/ 55 h 104"/>
                <a:gd name="T52" fmla="*/ 9 w 123"/>
                <a:gd name="T53" fmla="*/ 59 h 104"/>
                <a:gd name="T54" fmla="*/ 11 w 123"/>
                <a:gd name="T55" fmla="*/ 62 h 104"/>
                <a:gd name="T56" fmla="*/ 14 w 123"/>
                <a:gd name="T57" fmla="*/ 65 h 104"/>
                <a:gd name="T58" fmla="*/ 17 w 123"/>
                <a:gd name="T59" fmla="*/ 67 h 104"/>
                <a:gd name="T60" fmla="*/ 19 w 123"/>
                <a:gd name="T61" fmla="*/ 69 h 104"/>
                <a:gd name="T62" fmla="*/ 21 w 123"/>
                <a:gd name="T63" fmla="*/ 69 h 104"/>
                <a:gd name="T64" fmla="*/ 23 w 123"/>
                <a:gd name="T65" fmla="*/ 70 h 104"/>
                <a:gd name="T66" fmla="*/ 25 w 123"/>
                <a:gd name="T67" fmla="*/ 70 h 104"/>
                <a:gd name="T68" fmla="*/ 28 w 123"/>
                <a:gd name="T69" fmla="*/ 70 h 104"/>
                <a:gd name="T70" fmla="*/ 30 w 123"/>
                <a:gd name="T71" fmla="*/ 69 h 104"/>
                <a:gd name="T72" fmla="*/ 37 w 123"/>
                <a:gd name="T73" fmla="*/ 67 h 104"/>
                <a:gd name="T74" fmla="*/ 51 w 123"/>
                <a:gd name="T75" fmla="*/ 61 h 104"/>
                <a:gd name="T76" fmla="*/ 55 w 123"/>
                <a:gd name="T77" fmla="*/ 69 h 104"/>
                <a:gd name="T78" fmla="*/ 55 w 123"/>
                <a:gd name="T79" fmla="*/ 73 h 104"/>
                <a:gd name="T80" fmla="*/ 56 w 123"/>
                <a:gd name="T81" fmla="*/ 76 h 104"/>
                <a:gd name="T82" fmla="*/ 57 w 123"/>
                <a:gd name="T83" fmla="*/ 79 h 104"/>
                <a:gd name="T84" fmla="*/ 58 w 123"/>
                <a:gd name="T85" fmla="*/ 82 h 104"/>
                <a:gd name="T86" fmla="*/ 60 w 123"/>
                <a:gd name="T87" fmla="*/ 86 h 104"/>
                <a:gd name="T88" fmla="*/ 63 w 123"/>
                <a:gd name="T89" fmla="*/ 90 h 104"/>
                <a:gd name="T90" fmla="*/ 65 w 123"/>
                <a:gd name="T91" fmla="*/ 94 h 104"/>
                <a:gd name="T92" fmla="*/ 68 w 123"/>
                <a:gd name="T93" fmla="*/ 96 h 104"/>
                <a:gd name="T94" fmla="*/ 71 w 123"/>
                <a:gd name="T95" fmla="*/ 98 h 104"/>
                <a:gd name="T96" fmla="*/ 74 w 123"/>
                <a:gd name="T97" fmla="*/ 100 h 104"/>
                <a:gd name="T98" fmla="*/ 76 w 123"/>
                <a:gd name="T99" fmla="*/ 101 h 104"/>
                <a:gd name="T100" fmla="*/ 78 w 123"/>
                <a:gd name="T101" fmla="*/ 101 h 104"/>
                <a:gd name="T102" fmla="*/ 79 w 123"/>
                <a:gd name="T103" fmla="*/ 102 h 104"/>
                <a:gd name="T104" fmla="*/ 81 w 123"/>
                <a:gd name="T105" fmla="*/ 102 h 104"/>
                <a:gd name="T106" fmla="*/ 84 w 123"/>
                <a:gd name="T107" fmla="*/ 101 h 104"/>
                <a:gd name="T108" fmla="*/ 91 w 123"/>
                <a:gd name="T109" fmla="*/ 99 h 104"/>
                <a:gd name="T110" fmla="*/ 87 w 123"/>
                <a:gd name="T111" fmla="*/ 104 h 104"/>
                <a:gd name="T112" fmla="*/ 119 w 123"/>
                <a:gd name="T113" fmla="*/ 85 h 104"/>
                <a:gd name="T114" fmla="*/ 121 w 123"/>
                <a:gd name="T115" fmla="*/ 81 h 104"/>
                <a:gd name="T116" fmla="*/ 122 w 123"/>
                <a:gd name="T117" fmla="*/ 78 h 104"/>
                <a:gd name="T118" fmla="*/ 123 w 123"/>
                <a:gd name="T119" fmla="*/ 76 h 104"/>
                <a:gd name="T120" fmla="*/ 123 w 123"/>
                <a:gd name="T121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04">
                  <a:moveTo>
                    <a:pt x="123" y="65"/>
                  </a:moveTo>
                  <a:cubicBezTo>
                    <a:pt x="123" y="64"/>
                    <a:pt x="123" y="64"/>
                    <a:pt x="123" y="64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1" y="57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1"/>
                    <a:pt x="118" y="51"/>
                    <a:pt x="118" y="50"/>
                  </a:cubicBezTo>
                  <a:cubicBezTo>
                    <a:pt x="118" y="50"/>
                    <a:pt x="117" y="49"/>
                    <a:pt x="117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30" y="69"/>
                    <a:pt x="30" y="69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66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6" y="68"/>
                    <a:pt x="36" y="68"/>
                    <a:pt x="36" y="69"/>
                  </a:cubicBezTo>
                  <a:cubicBezTo>
                    <a:pt x="35" y="69"/>
                    <a:pt x="35" y="70"/>
                    <a:pt x="34" y="70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3" y="71"/>
                    <a:pt x="33" y="72"/>
                    <a:pt x="32" y="72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60" y="85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7"/>
                    <a:pt x="61" y="88"/>
                    <a:pt x="61" y="88"/>
                  </a:cubicBezTo>
                  <a:cubicBezTo>
                    <a:pt x="62" y="89"/>
                    <a:pt x="62" y="89"/>
                    <a:pt x="62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1"/>
                    <a:pt x="85" y="101"/>
                    <a:pt x="85" y="100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8"/>
                    <a:pt x="92" y="98"/>
                    <a:pt x="91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99"/>
                    <a:pt x="91" y="100"/>
                    <a:pt x="91" y="100"/>
                  </a:cubicBezTo>
                  <a:cubicBezTo>
                    <a:pt x="90" y="101"/>
                    <a:pt x="90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8" y="103"/>
                    <a:pt x="88" y="103"/>
                    <a:pt x="87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6"/>
                    <a:pt x="118" y="86"/>
                    <a:pt x="119" y="85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4"/>
                    <a:pt x="120" y="84"/>
                    <a:pt x="120" y="83"/>
                  </a:cubicBezTo>
                  <a:cubicBezTo>
                    <a:pt x="120" y="83"/>
                    <a:pt x="120" y="83"/>
                    <a:pt x="120" y="83"/>
                  </a:cubicBezTo>
                  <a:cubicBezTo>
                    <a:pt x="121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79"/>
                    <a:pt x="122" y="79"/>
                    <a:pt x="122" y="79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</a:path>
              </a:pathLst>
            </a:custGeom>
            <a:solidFill>
              <a:srgbClr val="1D3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4" name="ïš1i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A8232B0-4C03-4747-9C9A-B13CD8155BCE}"/>
                </a:ext>
              </a:extLst>
            </p:cNvPr>
            <p:cNvSpPr/>
            <p:nvPr/>
          </p:nvSpPr>
          <p:spPr bwMode="auto">
            <a:xfrm>
              <a:off x="5700713" y="2314576"/>
              <a:ext cx="69850" cy="53975"/>
            </a:xfrm>
            <a:custGeom>
              <a:avLst/>
              <a:gdLst>
                <a:gd name="T0" fmla="*/ 22 w 22"/>
                <a:gd name="T1" fmla="*/ 13 h 17"/>
                <a:gd name="T2" fmla="*/ 22 w 22"/>
                <a:gd name="T3" fmla="*/ 13 h 17"/>
                <a:gd name="T4" fmla="*/ 22 w 22"/>
                <a:gd name="T5" fmla="*/ 12 h 17"/>
                <a:gd name="T6" fmla="*/ 22 w 22"/>
                <a:gd name="T7" fmla="*/ 11 h 17"/>
                <a:gd name="T8" fmla="*/ 22 w 22"/>
                <a:gd name="T9" fmla="*/ 11 h 17"/>
                <a:gd name="T10" fmla="*/ 22 w 22"/>
                <a:gd name="T11" fmla="*/ 11 h 17"/>
                <a:gd name="T12" fmla="*/ 22 w 22"/>
                <a:gd name="T13" fmla="*/ 10 h 17"/>
                <a:gd name="T14" fmla="*/ 22 w 22"/>
                <a:gd name="T15" fmla="*/ 10 h 17"/>
                <a:gd name="T16" fmla="*/ 22 w 22"/>
                <a:gd name="T17" fmla="*/ 9 h 17"/>
                <a:gd name="T18" fmla="*/ 22 w 22"/>
                <a:gd name="T19" fmla="*/ 8 h 17"/>
                <a:gd name="T20" fmla="*/ 22 w 22"/>
                <a:gd name="T21" fmla="*/ 7 h 17"/>
                <a:gd name="T22" fmla="*/ 22 w 22"/>
                <a:gd name="T23" fmla="*/ 5 h 17"/>
                <a:gd name="T24" fmla="*/ 22 w 22"/>
                <a:gd name="T25" fmla="*/ 2 h 17"/>
                <a:gd name="T26" fmla="*/ 19 w 22"/>
                <a:gd name="T27" fmla="*/ 1 h 17"/>
                <a:gd name="T28" fmla="*/ 18 w 22"/>
                <a:gd name="T29" fmla="*/ 0 h 17"/>
                <a:gd name="T30" fmla="*/ 0 w 22"/>
                <a:gd name="T31" fmla="*/ 10 h 17"/>
                <a:gd name="T32" fmla="*/ 0 w 22"/>
                <a:gd name="T33" fmla="*/ 10 h 17"/>
                <a:gd name="T34" fmla="*/ 1 w 22"/>
                <a:gd name="T35" fmla="*/ 11 h 17"/>
                <a:gd name="T36" fmla="*/ 2 w 22"/>
                <a:gd name="T37" fmla="*/ 12 h 17"/>
                <a:gd name="T38" fmla="*/ 2 w 22"/>
                <a:gd name="T39" fmla="*/ 12 h 17"/>
                <a:gd name="T40" fmla="*/ 2 w 22"/>
                <a:gd name="T41" fmla="*/ 12 h 17"/>
                <a:gd name="T42" fmla="*/ 2 w 22"/>
                <a:gd name="T43" fmla="*/ 12 h 17"/>
                <a:gd name="T44" fmla="*/ 3 w 22"/>
                <a:gd name="T45" fmla="*/ 13 h 17"/>
                <a:gd name="T46" fmla="*/ 4 w 22"/>
                <a:gd name="T47" fmla="*/ 14 h 17"/>
                <a:gd name="T48" fmla="*/ 5 w 22"/>
                <a:gd name="T49" fmla="*/ 14 h 17"/>
                <a:gd name="T50" fmla="*/ 6 w 22"/>
                <a:gd name="T51" fmla="*/ 15 h 17"/>
                <a:gd name="T52" fmla="*/ 6 w 22"/>
                <a:gd name="T53" fmla="*/ 15 h 17"/>
                <a:gd name="T54" fmla="*/ 6 w 22"/>
                <a:gd name="T55" fmla="*/ 15 h 17"/>
                <a:gd name="T56" fmla="*/ 7 w 22"/>
                <a:gd name="T57" fmla="*/ 15 h 17"/>
                <a:gd name="T58" fmla="*/ 7 w 22"/>
                <a:gd name="T59" fmla="*/ 16 h 17"/>
                <a:gd name="T60" fmla="*/ 8 w 22"/>
                <a:gd name="T61" fmla="*/ 16 h 17"/>
                <a:gd name="T62" fmla="*/ 8 w 22"/>
                <a:gd name="T63" fmla="*/ 16 h 17"/>
                <a:gd name="T64" fmla="*/ 8 w 22"/>
                <a:gd name="T65" fmla="*/ 16 h 17"/>
                <a:gd name="T66" fmla="*/ 9 w 22"/>
                <a:gd name="T67" fmla="*/ 16 h 17"/>
                <a:gd name="T68" fmla="*/ 9 w 22"/>
                <a:gd name="T69" fmla="*/ 16 h 17"/>
                <a:gd name="T70" fmla="*/ 9 w 22"/>
                <a:gd name="T71" fmla="*/ 16 h 17"/>
                <a:gd name="T72" fmla="*/ 10 w 22"/>
                <a:gd name="T73" fmla="*/ 16 h 17"/>
                <a:gd name="T74" fmla="*/ 11 w 22"/>
                <a:gd name="T75" fmla="*/ 17 h 17"/>
                <a:gd name="T76" fmla="*/ 11 w 22"/>
                <a:gd name="T77" fmla="*/ 17 h 17"/>
                <a:gd name="T78" fmla="*/ 11 w 22"/>
                <a:gd name="T79" fmla="*/ 17 h 17"/>
                <a:gd name="T80" fmla="*/ 11 w 22"/>
                <a:gd name="T81" fmla="*/ 17 h 17"/>
                <a:gd name="T82" fmla="*/ 12 w 22"/>
                <a:gd name="T83" fmla="*/ 17 h 17"/>
                <a:gd name="T84" fmla="*/ 13 w 22"/>
                <a:gd name="T85" fmla="*/ 17 h 17"/>
                <a:gd name="T86" fmla="*/ 13 w 22"/>
                <a:gd name="T87" fmla="*/ 17 h 17"/>
                <a:gd name="T88" fmla="*/ 13 w 22"/>
                <a:gd name="T89" fmla="*/ 17 h 17"/>
                <a:gd name="T90" fmla="*/ 14 w 22"/>
                <a:gd name="T91" fmla="*/ 17 h 17"/>
                <a:gd name="T92" fmla="*/ 14 w 22"/>
                <a:gd name="T93" fmla="*/ 17 h 17"/>
                <a:gd name="T94" fmla="*/ 14 w 22"/>
                <a:gd name="T95" fmla="*/ 17 h 17"/>
                <a:gd name="T96" fmla="*/ 15 w 22"/>
                <a:gd name="T97" fmla="*/ 17 h 17"/>
                <a:gd name="T98" fmla="*/ 16 w 22"/>
                <a:gd name="T99" fmla="*/ 17 h 17"/>
                <a:gd name="T100" fmla="*/ 16 w 22"/>
                <a:gd name="T101" fmla="*/ 17 h 17"/>
                <a:gd name="T102" fmla="*/ 16 w 22"/>
                <a:gd name="T103" fmla="*/ 17 h 17"/>
                <a:gd name="T104" fmla="*/ 17 w 22"/>
                <a:gd name="T105" fmla="*/ 16 h 17"/>
                <a:gd name="T106" fmla="*/ 17 w 22"/>
                <a:gd name="T107" fmla="*/ 16 h 17"/>
                <a:gd name="T108" fmla="*/ 18 w 22"/>
                <a:gd name="T109" fmla="*/ 16 h 17"/>
                <a:gd name="T110" fmla="*/ 22 w 22"/>
                <a:gd name="T1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5" name="îşľi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C314405-4BE1-46CE-8286-A3CE250C31B6}"/>
                </a:ext>
              </a:extLst>
            </p:cNvPr>
            <p:cNvSpPr/>
            <p:nvPr/>
          </p:nvSpPr>
          <p:spPr bwMode="auto">
            <a:xfrm>
              <a:off x="5691188" y="2324101"/>
              <a:ext cx="22225" cy="22225"/>
            </a:xfrm>
            <a:custGeom>
              <a:avLst/>
              <a:gdLst>
                <a:gd name="T0" fmla="*/ 3 w 7"/>
                <a:gd name="T1" fmla="*/ 7 h 7"/>
                <a:gd name="T2" fmla="*/ 4 w 7"/>
                <a:gd name="T3" fmla="*/ 6 h 7"/>
                <a:gd name="T4" fmla="*/ 4 w 7"/>
                <a:gd name="T5" fmla="*/ 6 h 7"/>
                <a:gd name="T6" fmla="*/ 6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7 w 7"/>
                <a:gd name="T13" fmla="*/ 1 h 7"/>
                <a:gd name="T14" fmla="*/ 7 w 7"/>
                <a:gd name="T15" fmla="*/ 1 h 7"/>
                <a:gd name="T16" fmla="*/ 7 w 7"/>
                <a:gd name="T17" fmla="*/ 0 h 7"/>
                <a:gd name="T18" fmla="*/ 0 w 7"/>
                <a:gd name="T19" fmla="*/ 4 h 7"/>
                <a:gd name="T20" fmla="*/ 1 w 7"/>
                <a:gd name="T21" fmla="*/ 5 h 7"/>
                <a:gd name="T22" fmla="*/ 2 w 7"/>
                <a:gd name="T23" fmla="*/ 6 h 7"/>
                <a:gd name="T24" fmla="*/ 2 w 7"/>
                <a:gd name="T25" fmla="*/ 6 h 7"/>
                <a:gd name="T26" fmla="*/ 2 w 7"/>
                <a:gd name="T27" fmla="*/ 6 h 7"/>
                <a:gd name="T28" fmla="*/ 2 w 7"/>
                <a:gd name="T29" fmla="*/ 7 h 7"/>
                <a:gd name="T30" fmla="*/ 3 w 7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6" name="ïṣļí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DD94F94-3E84-48A4-8C8C-0F8D45FD5A2C}"/>
                </a:ext>
              </a:extLst>
            </p:cNvPr>
            <p:cNvSpPr/>
            <p:nvPr/>
          </p:nvSpPr>
          <p:spPr bwMode="auto">
            <a:xfrm>
              <a:off x="5764213" y="2147888"/>
              <a:ext cx="285750" cy="327025"/>
            </a:xfrm>
            <a:custGeom>
              <a:avLst/>
              <a:gdLst>
                <a:gd name="T0" fmla="*/ 91 w 91"/>
                <a:gd name="T1" fmla="*/ 63 h 104"/>
                <a:gd name="T2" fmla="*/ 91 w 91"/>
                <a:gd name="T3" fmla="*/ 61 h 104"/>
                <a:gd name="T4" fmla="*/ 90 w 91"/>
                <a:gd name="T5" fmla="*/ 59 h 104"/>
                <a:gd name="T6" fmla="*/ 89 w 91"/>
                <a:gd name="T7" fmla="*/ 57 h 104"/>
                <a:gd name="T8" fmla="*/ 89 w 91"/>
                <a:gd name="T9" fmla="*/ 55 h 104"/>
                <a:gd name="T10" fmla="*/ 88 w 91"/>
                <a:gd name="T11" fmla="*/ 53 h 104"/>
                <a:gd name="T12" fmla="*/ 86 w 91"/>
                <a:gd name="T13" fmla="*/ 50 h 104"/>
                <a:gd name="T14" fmla="*/ 84 w 91"/>
                <a:gd name="T15" fmla="*/ 48 h 104"/>
                <a:gd name="T16" fmla="*/ 83 w 91"/>
                <a:gd name="T17" fmla="*/ 46 h 104"/>
                <a:gd name="T18" fmla="*/ 81 w 91"/>
                <a:gd name="T19" fmla="*/ 45 h 104"/>
                <a:gd name="T20" fmla="*/ 80 w 91"/>
                <a:gd name="T21" fmla="*/ 44 h 104"/>
                <a:gd name="T22" fmla="*/ 78 w 91"/>
                <a:gd name="T23" fmla="*/ 42 h 104"/>
                <a:gd name="T24" fmla="*/ 24 w 91"/>
                <a:gd name="T25" fmla="*/ 11 h 104"/>
                <a:gd name="T26" fmla="*/ 8 w 91"/>
                <a:gd name="T27" fmla="*/ 2 h 104"/>
                <a:gd name="T28" fmla="*/ 6 w 91"/>
                <a:gd name="T29" fmla="*/ 1 h 104"/>
                <a:gd name="T30" fmla="*/ 5 w 91"/>
                <a:gd name="T31" fmla="*/ 1 h 104"/>
                <a:gd name="T32" fmla="*/ 3 w 91"/>
                <a:gd name="T33" fmla="*/ 0 h 104"/>
                <a:gd name="T34" fmla="*/ 1 w 91"/>
                <a:gd name="T35" fmla="*/ 0 h 104"/>
                <a:gd name="T36" fmla="*/ 0 w 91"/>
                <a:gd name="T37" fmla="*/ 1 h 104"/>
                <a:gd name="T38" fmla="*/ 42 w 91"/>
                <a:gd name="T39" fmla="*/ 25 h 104"/>
                <a:gd name="T40" fmla="*/ 57 w 91"/>
                <a:gd name="T41" fmla="*/ 34 h 104"/>
                <a:gd name="T42" fmla="*/ 59 w 91"/>
                <a:gd name="T43" fmla="*/ 35 h 104"/>
                <a:gd name="T44" fmla="*/ 61 w 91"/>
                <a:gd name="T45" fmla="*/ 37 h 104"/>
                <a:gd name="T46" fmla="*/ 62 w 91"/>
                <a:gd name="T47" fmla="*/ 38 h 104"/>
                <a:gd name="T48" fmla="*/ 64 w 91"/>
                <a:gd name="T49" fmla="*/ 40 h 104"/>
                <a:gd name="T50" fmla="*/ 66 w 91"/>
                <a:gd name="T51" fmla="*/ 43 h 104"/>
                <a:gd name="T52" fmla="*/ 67 w 91"/>
                <a:gd name="T53" fmla="*/ 45 h 104"/>
                <a:gd name="T54" fmla="*/ 68 w 91"/>
                <a:gd name="T55" fmla="*/ 47 h 104"/>
                <a:gd name="T56" fmla="*/ 69 w 91"/>
                <a:gd name="T57" fmla="*/ 49 h 104"/>
                <a:gd name="T58" fmla="*/ 69 w 91"/>
                <a:gd name="T59" fmla="*/ 51 h 104"/>
                <a:gd name="T60" fmla="*/ 70 w 91"/>
                <a:gd name="T61" fmla="*/ 53 h 104"/>
                <a:gd name="T62" fmla="*/ 70 w 91"/>
                <a:gd name="T63" fmla="*/ 55 h 104"/>
                <a:gd name="T64" fmla="*/ 70 w 91"/>
                <a:gd name="T65" fmla="*/ 65 h 104"/>
                <a:gd name="T66" fmla="*/ 70 w 91"/>
                <a:gd name="T67" fmla="*/ 67 h 104"/>
                <a:gd name="T68" fmla="*/ 69 w 91"/>
                <a:gd name="T69" fmla="*/ 69 h 104"/>
                <a:gd name="T70" fmla="*/ 69 w 91"/>
                <a:gd name="T71" fmla="*/ 71 h 104"/>
                <a:gd name="T72" fmla="*/ 68 w 91"/>
                <a:gd name="T73" fmla="*/ 73 h 104"/>
                <a:gd name="T74" fmla="*/ 66 w 91"/>
                <a:gd name="T75" fmla="*/ 76 h 104"/>
                <a:gd name="T76" fmla="*/ 35 w 91"/>
                <a:gd name="T77" fmla="*/ 95 h 104"/>
                <a:gd name="T78" fmla="*/ 37 w 91"/>
                <a:gd name="T79" fmla="*/ 97 h 104"/>
                <a:gd name="T80" fmla="*/ 39 w 91"/>
                <a:gd name="T81" fmla="*/ 99 h 104"/>
                <a:gd name="T82" fmla="*/ 42 w 91"/>
                <a:gd name="T83" fmla="*/ 100 h 104"/>
                <a:gd name="T84" fmla="*/ 43 w 91"/>
                <a:gd name="T85" fmla="*/ 101 h 104"/>
                <a:gd name="T86" fmla="*/ 45 w 91"/>
                <a:gd name="T87" fmla="*/ 101 h 104"/>
                <a:gd name="T88" fmla="*/ 46 w 91"/>
                <a:gd name="T89" fmla="*/ 101 h 104"/>
                <a:gd name="T90" fmla="*/ 48 w 91"/>
                <a:gd name="T91" fmla="*/ 102 h 104"/>
                <a:gd name="T92" fmla="*/ 49 w 91"/>
                <a:gd name="T93" fmla="*/ 102 h 104"/>
                <a:gd name="T94" fmla="*/ 52 w 91"/>
                <a:gd name="T95" fmla="*/ 101 h 104"/>
                <a:gd name="T96" fmla="*/ 60 w 91"/>
                <a:gd name="T97" fmla="*/ 97 h 104"/>
                <a:gd name="T98" fmla="*/ 59 w 91"/>
                <a:gd name="T99" fmla="*/ 100 h 104"/>
                <a:gd name="T100" fmla="*/ 55 w 91"/>
                <a:gd name="T101" fmla="*/ 104 h 104"/>
                <a:gd name="T102" fmla="*/ 87 w 91"/>
                <a:gd name="T103" fmla="*/ 85 h 104"/>
                <a:gd name="T104" fmla="*/ 89 w 91"/>
                <a:gd name="T105" fmla="*/ 81 h 104"/>
                <a:gd name="T106" fmla="*/ 90 w 91"/>
                <a:gd name="T107" fmla="*/ 80 h 104"/>
                <a:gd name="T108" fmla="*/ 91 w 91"/>
                <a:gd name="T109" fmla="*/ 78 h 104"/>
                <a:gd name="T110" fmla="*/ 91 w 91"/>
                <a:gd name="T111" fmla="*/ 75 h 104"/>
                <a:gd name="T112" fmla="*/ 91 w 91"/>
                <a:gd name="T11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1" h="104">
                  <a:moveTo>
                    <a:pt x="91" y="65"/>
                  </a:move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6" y="51"/>
                    <a:pt x="86" y="50"/>
                  </a:cubicBezTo>
                  <a:cubicBezTo>
                    <a:pt x="86" y="50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4"/>
                    <a:pt x="68" y="74"/>
                    <a:pt x="67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75"/>
                    <a:pt x="66" y="76"/>
                    <a:pt x="66" y="76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5" y="77"/>
                    <a:pt x="64" y="78"/>
                    <a:pt x="64" y="78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1"/>
                    <a:pt x="53" y="101"/>
                    <a:pt x="53" y="100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8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100"/>
                    <a:pt x="59" y="100"/>
                  </a:cubicBezTo>
                  <a:cubicBezTo>
                    <a:pt x="58" y="101"/>
                    <a:pt x="58" y="102"/>
                    <a:pt x="57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3"/>
                    <a:pt x="56" y="103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6" y="86"/>
                    <a:pt x="86" y="86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8" y="84"/>
                    <a:pt x="88" y="84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82"/>
                    <a:pt x="89" y="82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7" name="ïṣľï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E0FF001-19E6-4D87-8D2B-D82E2332CB9D}"/>
                </a:ext>
              </a:extLst>
            </p:cNvPr>
            <p:cNvSpPr/>
            <p:nvPr/>
          </p:nvSpPr>
          <p:spPr bwMode="auto">
            <a:xfrm>
              <a:off x="5764213" y="2365376"/>
              <a:ext cx="9525" cy="9525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1 h 3"/>
                <a:gd name="T6" fmla="*/ 2 w 3"/>
                <a:gd name="T7" fmla="*/ 2 h 3"/>
                <a:gd name="T8" fmla="*/ 0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8" name="isļi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810F880-544A-437A-B7CE-34C2548B665E}"/>
                </a:ext>
              </a:extLst>
            </p:cNvPr>
            <p:cNvSpPr/>
            <p:nvPr/>
          </p:nvSpPr>
          <p:spPr bwMode="auto">
            <a:xfrm>
              <a:off x="5864225" y="2424113"/>
              <a:ext cx="22225" cy="22225"/>
            </a:xfrm>
            <a:custGeom>
              <a:avLst/>
              <a:gdLst>
                <a:gd name="T0" fmla="*/ 3 w 7"/>
                <a:gd name="T1" fmla="*/ 7 h 7"/>
                <a:gd name="T2" fmla="*/ 4 w 7"/>
                <a:gd name="T3" fmla="*/ 6 h 7"/>
                <a:gd name="T4" fmla="*/ 4 w 7"/>
                <a:gd name="T5" fmla="*/ 6 h 7"/>
                <a:gd name="T6" fmla="*/ 5 w 7"/>
                <a:gd name="T7" fmla="*/ 4 h 7"/>
                <a:gd name="T8" fmla="*/ 6 w 7"/>
                <a:gd name="T9" fmla="*/ 2 h 7"/>
                <a:gd name="T10" fmla="*/ 6 w 7"/>
                <a:gd name="T11" fmla="*/ 2 h 7"/>
                <a:gd name="T12" fmla="*/ 7 w 7"/>
                <a:gd name="T13" fmla="*/ 1 h 7"/>
                <a:gd name="T14" fmla="*/ 7 w 7"/>
                <a:gd name="T15" fmla="*/ 0 h 7"/>
                <a:gd name="T16" fmla="*/ 7 w 7"/>
                <a:gd name="T17" fmla="*/ 0 h 7"/>
                <a:gd name="T18" fmla="*/ 0 w 7"/>
                <a:gd name="T19" fmla="*/ 4 h 7"/>
                <a:gd name="T20" fmla="*/ 1 w 7"/>
                <a:gd name="T21" fmla="*/ 5 h 7"/>
                <a:gd name="T22" fmla="*/ 1 w 7"/>
                <a:gd name="T23" fmla="*/ 5 h 7"/>
                <a:gd name="T24" fmla="*/ 1 w 7"/>
                <a:gd name="T25" fmla="*/ 6 h 7"/>
                <a:gd name="T26" fmla="*/ 2 w 7"/>
                <a:gd name="T27" fmla="*/ 6 h 7"/>
                <a:gd name="T28" fmla="*/ 2 w 7"/>
                <a:gd name="T29" fmla="*/ 6 h 7"/>
                <a:gd name="T30" fmla="*/ 3 w 7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59" name="îṣ1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966F149-BA93-42D3-AD50-F28CCB344666}"/>
                </a:ext>
              </a:extLst>
            </p:cNvPr>
            <p:cNvSpPr/>
            <p:nvPr/>
          </p:nvSpPr>
          <p:spPr bwMode="auto">
            <a:xfrm>
              <a:off x="5662613" y="2208213"/>
              <a:ext cx="73025" cy="93663"/>
            </a:xfrm>
            <a:custGeom>
              <a:avLst/>
              <a:gdLst>
                <a:gd name="T0" fmla="*/ 11 w 23"/>
                <a:gd name="T1" fmla="*/ 4 h 30"/>
                <a:gd name="T2" fmla="*/ 0 w 23"/>
                <a:gd name="T3" fmla="*/ 10 h 30"/>
                <a:gd name="T4" fmla="*/ 0 w 23"/>
                <a:gd name="T5" fmla="*/ 18 h 30"/>
                <a:gd name="T6" fmla="*/ 3 w 23"/>
                <a:gd name="T7" fmla="*/ 30 h 30"/>
                <a:gd name="T8" fmla="*/ 23 w 23"/>
                <a:gd name="T9" fmla="*/ 10 h 30"/>
                <a:gd name="T10" fmla="*/ 11 w 23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11" y="4"/>
                  </a:moveTo>
                  <a:cubicBezTo>
                    <a:pt x="5" y="0"/>
                    <a:pt x="0" y="3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1" y="26"/>
                    <a:pt x="3" y="3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1" y="4"/>
                    <a:pt x="11" y="4"/>
                    <a:pt x="11" y="4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0" name="îs1i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DBB1B3C-0BE6-49E2-BAFC-7DD50A2BB5CE}"/>
                </a:ext>
              </a:extLst>
            </p:cNvPr>
            <p:cNvSpPr/>
            <p:nvPr/>
          </p:nvSpPr>
          <p:spPr bwMode="auto">
            <a:xfrm>
              <a:off x="5672138" y="2239963"/>
              <a:ext cx="66675" cy="68263"/>
            </a:xfrm>
            <a:custGeom>
              <a:avLst/>
              <a:gdLst>
                <a:gd name="T0" fmla="*/ 20 w 21"/>
                <a:gd name="T1" fmla="*/ 0 h 22"/>
                <a:gd name="T2" fmla="*/ 0 w 21"/>
                <a:gd name="T3" fmla="*/ 20 h 22"/>
                <a:gd name="T4" fmla="*/ 0 w 21"/>
                <a:gd name="T5" fmla="*/ 22 h 22"/>
                <a:gd name="T6" fmla="*/ 21 w 21"/>
                <a:gd name="T7" fmla="*/ 1 h 22"/>
                <a:gd name="T8" fmla="*/ 20 w 2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2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C5E9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1" name="ïşlî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57777FB-5383-4695-A4D7-F32E0EA8DA70}"/>
                </a:ext>
              </a:extLst>
            </p:cNvPr>
            <p:cNvSpPr/>
            <p:nvPr/>
          </p:nvSpPr>
          <p:spPr bwMode="auto">
            <a:xfrm>
              <a:off x="5672138" y="2243138"/>
              <a:ext cx="92075" cy="90488"/>
            </a:xfrm>
            <a:custGeom>
              <a:avLst/>
              <a:gdLst>
                <a:gd name="T0" fmla="*/ 29 w 29"/>
                <a:gd name="T1" fmla="*/ 5 h 29"/>
                <a:gd name="T2" fmla="*/ 23 w 29"/>
                <a:gd name="T3" fmla="*/ 1 h 29"/>
                <a:gd name="T4" fmla="*/ 22 w 29"/>
                <a:gd name="T5" fmla="*/ 1 h 29"/>
                <a:gd name="T6" fmla="*/ 22 w 29"/>
                <a:gd name="T7" fmla="*/ 1 h 29"/>
                <a:gd name="T8" fmla="*/ 21 w 29"/>
                <a:gd name="T9" fmla="*/ 0 h 29"/>
                <a:gd name="T10" fmla="*/ 0 w 29"/>
                <a:gd name="T11" fmla="*/ 21 h 29"/>
                <a:gd name="T12" fmla="*/ 5 w 29"/>
                <a:gd name="T13" fmla="*/ 29 h 29"/>
                <a:gd name="T14" fmla="*/ 29 w 29"/>
                <a:gd name="T1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9" y="5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4"/>
                    <a:pt x="3" y="26"/>
                    <a:pt x="5" y="29"/>
                  </a:cubicBezTo>
                  <a:cubicBezTo>
                    <a:pt x="29" y="5"/>
                    <a:pt x="29" y="5"/>
                    <a:pt x="29" y="5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2" name="ïSḻí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4B55888-40C4-4077-85E1-3DC65F9D7E99}"/>
                </a:ext>
              </a:extLst>
            </p:cNvPr>
            <p:cNvSpPr/>
            <p:nvPr/>
          </p:nvSpPr>
          <p:spPr bwMode="auto">
            <a:xfrm>
              <a:off x="5688013" y="2259013"/>
              <a:ext cx="115887" cy="103188"/>
            </a:xfrm>
            <a:custGeom>
              <a:avLst/>
              <a:gdLst>
                <a:gd name="T0" fmla="*/ 24 w 37"/>
                <a:gd name="T1" fmla="*/ 0 h 33"/>
                <a:gd name="T2" fmla="*/ 0 w 37"/>
                <a:gd name="T3" fmla="*/ 24 h 33"/>
                <a:gd name="T4" fmla="*/ 10 w 37"/>
                <a:gd name="T5" fmla="*/ 33 h 33"/>
                <a:gd name="T6" fmla="*/ 11 w 37"/>
                <a:gd name="T7" fmla="*/ 33 h 33"/>
                <a:gd name="T8" fmla="*/ 37 w 37"/>
                <a:gd name="T9" fmla="*/ 7 h 33"/>
                <a:gd name="T10" fmla="*/ 24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24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27"/>
                    <a:pt x="6" y="31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5E9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3" name="îşḻi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5EE3EC9-D565-42A8-8FA4-50FC532AA0DE}"/>
                </a:ext>
              </a:extLst>
            </p:cNvPr>
            <p:cNvSpPr/>
            <p:nvPr/>
          </p:nvSpPr>
          <p:spPr bwMode="auto">
            <a:xfrm>
              <a:off x="5722938" y="2279651"/>
              <a:ext cx="134937" cy="98425"/>
            </a:xfrm>
            <a:custGeom>
              <a:avLst/>
              <a:gdLst>
                <a:gd name="T0" fmla="*/ 26 w 43"/>
                <a:gd name="T1" fmla="*/ 0 h 31"/>
                <a:gd name="T2" fmla="*/ 0 w 43"/>
                <a:gd name="T3" fmla="*/ 26 h 31"/>
                <a:gd name="T4" fmla="*/ 17 w 43"/>
                <a:gd name="T5" fmla="*/ 15 h 31"/>
                <a:gd name="T6" fmla="*/ 17 w 43"/>
                <a:gd name="T7" fmla="*/ 14 h 31"/>
                <a:gd name="T8" fmla="*/ 17 w 43"/>
                <a:gd name="T9" fmla="*/ 11 h 31"/>
                <a:gd name="T10" fmla="*/ 19 w 43"/>
                <a:gd name="T11" fmla="*/ 12 h 31"/>
                <a:gd name="T12" fmla="*/ 33 w 43"/>
                <a:gd name="T13" fmla="*/ 20 h 31"/>
                <a:gd name="T14" fmla="*/ 43 w 43"/>
                <a:gd name="T15" fmla="*/ 10 h 31"/>
                <a:gd name="T16" fmla="*/ 26 w 43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26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9" y="31"/>
                    <a:pt x="16" y="26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4" name="íṥ1î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08A76BA-D123-47B3-82FE-4BE97EC0ED20}"/>
                </a:ext>
              </a:extLst>
            </p:cNvPr>
            <p:cNvSpPr/>
            <p:nvPr/>
          </p:nvSpPr>
          <p:spPr bwMode="auto">
            <a:xfrm>
              <a:off x="5826125" y="2311401"/>
              <a:ext cx="34925" cy="34925"/>
            </a:xfrm>
            <a:custGeom>
              <a:avLst/>
              <a:gdLst>
                <a:gd name="T0" fmla="*/ 20 w 22"/>
                <a:gd name="T1" fmla="*/ 0 h 22"/>
                <a:gd name="T2" fmla="*/ 0 w 22"/>
                <a:gd name="T3" fmla="*/ 20 h 22"/>
                <a:gd name="T4" fmla="*/ 0 w 22"/>
                <a:gd name="T5" fmla="*/ 20 h 22"/>
                <a:gd name="T6" fmla="*/ 2 w 22"/>
                <a:gd name="T7" fmla="*/ 22 h 22"/>
                <a:gd name="T8" fmla="*/ 22 w 22"/>
                <a:gd name="T9" fmla="*/ 2 h 22"/>
                <a:gd name="T10" fmla="*/ 20 w 22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2">
                  <a:moveTo>
                    <a:pt x="20" y="0"/>
                  </a:moveTo>
                  <a:lnTo>
                    <a:pt x="0" y="20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5E9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5" name="íśľí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B0DDC51-5D51-4239-80B4-DC711035F8BC}"/>
                </a:ext>
              </a:extLst>
            </p:cNvPr>
            <p:cNvSpPr/>
            <p:nvPr/>
          </p:nvSpPr>
          <p:spPr bwMode="auto">
            <a:xfrm>
              <a:off x="5826125" y="2311401"/>
              <a:ext cx="34925" cy="34925"/>
            </a:xfrm>
            <a:custGeom>
              <a:avLst/>
              <a:gdLst>
                <a:gd name="T0" fmla="*/ 20 w 22"/>
                <a:gd name="T1" fmla="*/ 0 h 22"/>
                <a:gd name="T2" fmla="*/ 0 w 22"/>
                <a:gd name="T3" fmla="*/ 20 h 22"/>
                <a:gd name="T4" fmla="*/ 0 w 22"/>
                <a:gd name="T5" fmla="*/ 20 h 22"/>
                <a:gd name="T6" fmla="*/ 2 w 22"/>
                <a:gd name="T7" fmla="*/ 22 h 22"/>
                <a:gd name="T8" fmla="*/ 22 w 22"/>
                <a:gd name="T9" fmla="*/ 2 h 22"/>
                <a:gd name="T10" fmla="*/ 20 w 22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2">
                  <a:moveTo>
                    <a:pt x="20" y="0"/>
                  </a:moveTo>
                  <a:lnTo>
                    <a:pt x="0" y="20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2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6" name="išļï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CC1B37D-3A9D-4870-964F-5538FE746A7A}"/>
                </a:ext>
              </a:extLst>
            </p:cNvPr>
            <p:cNvSpPr/>
            <p:nvPr/>
          </p:nvSpPr>
          <p:spPr bwMode="auto">
            <a:xfrm>
              <a:off x="5829300" y="2314576"/>
              <a:ext cx="69850" cy="79375"/>
            </a:xfrm>
            <a:custGeom>
              <a:avLst/>
              <a:gdLst>
                <a:gd name="T0" fmla="*/ 14 w 22"/>
                <a:gd name="T1" fmla="*/ 2 h 25"/>
                <a:gd name="T2" fmla="*/ 12 w 22"/>
                <a:gd name="T3" fmla="*/ 1 h 25"/>
                <a:gd name="T4" fmla="*/ 10 w 22"/>
                <a:gd name="T5" fmla="*/ 0 h 25"/>
                <a:gd name="T6" fmla="*/ 0 w 22"/>
                <a:gd name="T7" fmla="*/ 10 h 25"/>
                <a:gd name="T8" fmla="*/ 2 w 22"/>
                <a:gd name="T9" fmla="*/ 11 h 25"/>
                <a:gd name="T10" fmla="*/ 2 w 22"/>
                <a:gd name="T11" fmla="*/ 14 h 25"/>
                <a:gd name="T12" fmla="*/ 2 w 22"/>
                <a:gd name="T13" fmla="*/ 15 h 25"/>
                <a:gd name="T14" fmla="*/ 3 w 22"/>
                <a:gd name="T15" fmla="*/ 25 h 25"/>
                <a:gd name="T16" fmla="*/ 22 w 22"/>
                <a:gd name="T17" fmla="*/ 7 h 25"/>
                <a:gd name="T18" fmla="*/ 14 w 22"/>
                <a:gd name="T1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5">
                  <a:moveTo>
                    <a:pt x="14" y="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9"/>
                    <a:pt x="2" y="22"/>
                    <a:pt x="3" y="2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4" y="2"/>
                    <a:pt x="14" y="2"/>
                    <a:pt x="14" y="2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7" name="ïṡľï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6C0FBE9-2ED4-4EE4-9B4F-3706FC9B46F0}"/>
                </a:ext>
              </a:extLst>
            </p:cNvPr>
            <p:cNvSpPr/>
            <p:nvPr/>
          </p:nvSpPr>
          <p:spPr bwMode="auto">
            <a:xfrm>
              <a:off x="5838825" y="2336801"/>
              <a:ext cx="101600" cy="106363"/>
            </a:xfrm>
            <a:custGeom>
              <a:avLst/>
              <a:gdLst>
                <a:gd name="T0" fmla="*/ 24 w 32"/>
                <a:gd name="T1" fmla="*/ 2 h 34"/>
                <a:gd name="T2" fmla="*/ 19 w 32"/>
                <a:gd name="T3" fmla="*/ 0 h 34"/>
                <a:gd name="T4" fmla="*/ 0 w 32"/>
                <a:gd name="T5" fmla="*/ 18 h 34"/>
                <a:gd name="T6" fmla="*/ 9 w 32"/>
                <a:gd name="T7" fmla="*/ 34 h 34"/>
                <a:gd name="T8" fmla="*/ 32 w 32"/>
                <a:gd name="T9" fmla="*/ 11 h 34"/>
                <a:gd name="T10" fmla="*/ 24 w 32"/>
                <a:gd name="T11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4">
                  <a:moveTo>
                    <a:pt x="24" y="2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24"/>
                    <a:pt x="5" y="29"/>
                    <a:pt x="9" y="3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8"/>
                    <a:pt x="27" y="4"/>
                    <a:pt x="24" y="2"/>
                  </a:cubicBezTo>
                </a:path>
              </a:pathLst>
            </a:custGeom>
            <a:solidFill>
              <a:srgbClr val="C5E9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8" name="ï$ļi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9CDFA34-68A0-4252-999E-BBB4E01DB8FB}"/>
                </a:ext>
              </a:extLst>
            </p:cNvPr>
            <p:cNvSpPr/>
            <p:nvPr/>
          </p:nvSpPr>
          <p:spPr bwMode="auto">
            <a:xfrm>
              <a:off x="5867400" y="2371726"/>
              <a:ext cx="79375" cy="84138"/>
            </a:xfrm>
            <a:custGeom>
              <a:avLst/>
              <a:gdLst>
                <a:gd name="T0" fmla="*/ 25 w 25"/>
                <a:gd name="T1" fmla="*/ 8 h 27"/>
                <a:gd name="T2" fmla="*/ 23 w 25"/>
                <a:gd name="T3" fmla="*/ 0 h 27"/>
                <a:gd name="T4" fmla="*/ 0 w 25"/>
                <a:gd name="T5" fmla="*/ 23 h 27"/>
                <a:gd name="T6" fmla="*/ 6 w 25"/>
                <a:gd name="T7" fmla="*/ 27 h 27"/>
                <a:gd name="T8" fmla="*/ 25 w 25"/>
                <a:gd name="T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8"/>
                  </a:moveTo>
                  <a:cubicBezTo>
                    <a:pt x="25" y="6"/>
                    <a:pt x="24" y="3"/>
                    <a:pt x="2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4" y="26"/>
                    <a:pt x="6" y="27"/>
                  </a:cubicBezTo>
                  <a:cubicBezTo>
                    <a:pt x="25" y="8"/>
                    <a:pt x="25" y="8"/>
                    <a:pt x="25" y="8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69" name="íṩḻíḑ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0CBA8FB-D2C9-4CCB-BEEC-538193553A6B}"/>
                </a:ext>
              </a:extLst>
            </p:cNvPr>
            <p:cNvSpPr/>
            <p:nvPr/>
          </p:nvSpPr>
          <p:spPr bwMode="auto">
            <a:xfrm>
              <a:off x="5886450" y="2397126"/>
              <a:ext cx="60325" cy="65088"/>
            </a:xfrm>
            <a:custGeom>
              <a:avLst/>
              <a:gdLst>
                <a:gd name="T0" fmla="*/ 19 w 19"/>
                <a:gd name="T1" fmla="*/ 2 h 21"/>
                <a:gd name="T2" fmla="*/ 19 w 19"/>
                <a:gd name="T3" fmla="*/ 0 h 21"/>
                <a:gd name="T4" fmla="*/ 0 w 19"/>
                <a:gd name="T5" fmla="*/ 19 h 21"/>
                <a:gd name="T6" fmla="*/ 1 w 19"/>
                <a:gd name="T7" fmla="*/ 20 h 21"/>
                <a:gd name="T8" fmla="*/ 2 w 19"/>
                <a:gd name="T9" fmla="*/ 21 h 21"/>
                <a:gd name="T10" fmla="*/ 19 w 19"/>
                <a:gd name="T11" fmla="*/ 4 h 21"/>
                <a:gd name="T12" fmla="*/ 19 w 19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1">
                  <a:moveTo>
                    <a:pt x="19" y="2"/>
                  </a:moveTo>
                  <a:cubicBezTo>
                    <a:pt x="19" y="1"/>
                    <a:pt x="19" y="1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2"/>
                    <a:pt x="19" y="2"/>
                  </a:cubicBezTo>
                </a:path>
              </a:pathLst>
            </a:custGeom>
            <a:solidFill>
              <a:srgbClr val="C5E9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0" name="îśļï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76514A8-D352-4E88-BD67-57E3CFC4174A}"/>
                </a:ext>
              </a:extLst>
            </p:cNvPr>
            <p:cNvSpPr/>
            <p:nvPr/>
          </p:nvSpPr>
          <p:spPr bwMode="auto">
            <a:xfrm>
              <a:off x="5892800" y="2409826"/>
              <a:ext cx="53975" cy="68263"/>
            </a:xfrm>
            <a:custGeom>
              <a:avLst/>
              <a:gdLst>
                <a:gd name="T0" fmla="*/ 0 w 17"/>
                <a:gd name="T1" fmla="*/ 17 h 22"/>
                <a:gd name="T2" fmla="*/ 17 w 17"/>
                <a:gd name="T3" fmla="*/ 6 h 22"/>
                <a:gd name="T4" fmla="*/ 17 w 17"/>
                <a:gd name="T5" fmla="*/ 0 h 22"/>
                <a:gd name="T6" fmla="*/ 0 w 17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0" y="17"/>
                  </a:moveTo>
                  <a:cubicBezTo>
                    <a:pt x="10" y="22"/>
                    <a:pt x="17" y="17"/>
                    <a:pt x="17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1" name="íṩlïḍ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52808BF-D1E5-4CBA-AF56-9CBA9AC1AEF5}"/>
                </a:ext>
              </a:extLst>
            </p:cNvPr>
            <p:cNvSpPr/>
            <p:nvPr/>
          </p:nvSpPr>
          <p:spPr bwMode="auto">
            <a:xfrm>
              <a:off x="5665788" y="2214563"/>
              <a:ext cx="69850" cy="41275"/>
            </a:xfrm>
            <a:custGeom>
              <a:avLst/>
              <a:gdLst>
                <a:gd name="T0" fmla="*/ 5 w 22"/>
                <a:gd name="T1" fmla="*/ 0 h 13"/>
                <a:gd name="T2" fmla="*/ 0 w 22"/>
                <a:gd name="T3" fmla="*/ 4 h 13"/>
                <a:gd name="T4" fmla="*/ 4 w 22"/>
                <a:gd name="T5" fmla="*/ 6 h 13"/>
                <a:gd name="T6" fmla="*/ 15 w 22"/>
                <a:gd name="T7" fmla="*/ 13 h 13"/>
                <a:gd name="T8" fmla="*/ 17 w 22"/>
                <a:gd name="T9" fmla="*/ 13 h 13"/>
                <a:gd name="T10" fmla="*/ 22 w 22"/>
                <a:gd name="T11" fmla="*/ 8 h 13"/>
                <a:gd name="T12" fmla="*/ 10 w 22"/>
                <a:gd name="T13" fmla="*/ 2 h 13"/>
                <a:gd name="T14" fmla="*/ 10 w 22"/>
                <a:gd name="T15" fmla="*/ 2 h 13"/>
                <a:gd name="T16" fmla="*/ 5 w 2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5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1" y="5"/>
                    <a:pt x="2" y="5"/>
                    <a:pt x="4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1"/>
                    <a:pt x="6" y="0"/>
                    <a:pt x="5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2" name="íṧḻï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B1317D8-8071-45B0-A89B-829C8107DCD9}"/>
                </a:ext>
              </a:extLst>
            </p:cNvPr>
            <p:cNvSpPr/>
            <p:nvPr/>
          </p:nvSpPr>
          <p:spPr bwMode="auto">
            <a:xfrm>
              <a:off x="5719763" y="2239963"/>
              <a:ext cx="19050" cy="19050"/>
            </a:xfrm>
            <a:custGeom>
              <a:avLst/>
              <a:gdLst>
                <a:gd name="T0" fmla="*/ 10 w 12"/>
                <a:gd name="T1" fmla="*/ 0 h 12"/>
                <a:gd name="T2" fmla="*/ 10 w 12"/>
                <a:gd name="T3" fmla="*/ 0 h 12"/>
                <a:gd name="T4" fmla="*/ 0 w 12"/>
                <a:gd name="T5" fmla="*/ 10 h 12"/>
                <a:gd name="T6" fmla="*/ 0 w 12"/>
                <a:gd name="T7" fmla="*/ 10 h 12"/>
                <a:gd name="T8" fmla="*/ 2 w 12"/>
                <a:gd name="T9" fmla="*/ 12 h 12"/>
                <a:gd name="T10" fmla="*/ 2 w 12"/>
                <a:gd name="T11" fmla="*/ 12 h 12"/>
                <a:gd name="T12" fmla="*/ 12 w 12"/>
                <a:gd name="T13" fmla="*/ 2 h 12"/>
                <a:gd name="T14" fmla="*/ 10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3" name="iŝliḑ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CC97A8B-061C-469A-8685-85E868B172F3}"/>
                </a:ext>
              </a:extLst>
            </p:cNvPr>
            <p:cNvSpPr/>
            <p:nvPr/>
          </p:nvSpPr>
          <p:spPr bwMode="auto">
            <a:xfrm>
              <a:off x="5719763" y="2239963"/>
              <a:ext cx="19050" cy="19050"/>
            </a:xfrm>
            <a:custGeom>
              <a:avLst/>
              <a:gdLst>
                <a:gd name="T0" fmla="*/ 10 w 12"/>
                <a:gd name="T1" fmla="*/ 0 h 12"/>
                <a:gd name="T2" fmla="*/ 10 w 12"/>
                <a:gd name="T3" fmla="*/ 0 h 12"/>
                <a:gd name="T4" fmla="*/ 0 w 12"/>
                <a:gd name="T5" fmla="*/ 10 h 12"/>
                <a:gd name="T6" fmla="*/ 0 w 12"/>
                <a:gd name="T7" fmla="*/ 10 h 12"/>
                <a:gd name="T8" fmla="*/ 2 w 12"/>
                <a:gd name="T9" fmla="*/ 12 h 12"/>
                <a:gd name="T10" fmla="*/ 2 w 12"/>
                <a:gd name="T11" fmla="*/ 12 h 12"/>
                <a:gd name="T12" fmla="*/ 12 w 12"/>
                <a:gd name="T13" fmla="*/ 2 h 12"/>
                <a:gd name="T14" fmla="*/ 10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4" name="îṡli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8A917DD-5EA1-4180-8E9B-8308398C1114}"/>
                </a:ext>
              </a:extLst>
            </p:cNvPr>
            <p:cNvSpPr/>
            <p:nvPr/>
          </p:nvSpPr>
          <p:spPr bwMode="auto">
            <a:xfrm>
              <a:off x="5722938" y="2243138"/>
              <a:ext cx="41275" cy="30163"/>
            </a:xfrm>
            <a:custGeom>
              <a:avLst/>
              <a:gdLst>
                <a:gd name="T0" fmla="*/ 10 w 26"/>
                <a:gd name="T1" fmla="*/ 0 h 19"/>
                <a:gd name="T2" fmla="*/ 10 w 26"/>
                <a:gd name="T3" fmla="*/ 0 h 19"/>
                <a:gd name="T4" fmla="*/ 0 w 26"/>
                <a:gd name="T5" fmla="*/ 10 h 19"/>
                <a:gd name="T6" fmla="*/ 0 w 26"/>
                <a:gd name="T7" fmla="*/ 10 h 19"/>
                <a:gd name="T8" fmla="*/ 2 w 26"/>
                <a:gd name="T9" fmla="*/ 12 h 19"/>
                <a:gd name="T10" fmla="*/ 14 w 26"/>
                <a:gd name="T11" fmla="*/ 17 h 19"/>
                <a:gd name="T12" fmla="*/ 16 w 26"/>
                <a:gd name="T13" fmla="*/ 19 h 19"/>
                <a:gd name="T14" fmla="*/ 26 w 26"/>
                <a:gd name="T15" fmla="*/ 10 h 19"/>
                <a:gd name="T16" fmla="*/ 14 w 26"/>
                <a:gd name="T17" fmla="*/ 2 h 19"/>
                <a:gd name="T18" fmla="*/ 12 w 26"/>
                <a:gd name="T19" fmla="*/ 2 h 19"/>
                <a:gd name="T20" fmla="*/ 12 w 26"/>
                <a:gd name="T21" fmla="*/ 2 h 19"/>
                <a:gd name="T22" fmla="*/ 10 w 26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9">
                  <a:moveTo>
                    <a:pt x="10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4" y="17"/>
                  </a:lnTo>
                  <a:lnTo>
                    <a:pt x="16" y="19"/>
                  </a:lnTo>
                  <a:lnTo>
                    <a:pt x="26" y="1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5" name="iṥlï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1C4735E-6A7F-46DA-9A86-CD60801D5603}"/>
                </a:ext>
              </a:extLst>
            </p:cNvPr>
            <p:cNvSpPr/>
            <p:nvPr/>
          </p:nvSpPr>
          <p:spPr bwMode="auto">
            <a:xfrm>
              <a:off x="5722938" y="2243138"/>
              <a:ext cx="41275" cy="30163"/>
            </a:xfrm>
            <a:custGeom>
              <a:avLst/>
              <a:gdLst>
                <a:gd name="T0" fmla="*/ 10 w 26"/>
                <a:gd name="T1" fmla="*/ 0 h 19"/>
                <a:gd name="T2" fmla="*/ 10 w 26"/>
                <a:gd name="T3" fmla="*/ 0 h 19"/>
                <a:gd name="T4" fmla="*/ 0 w 26"/>
                <a:gd name="T5" fmla="*/ 10 h 19"/>
                <a:gd name="T6" fmla="*/ 0 w 26"/>
                <a:gd name="T7" fmla="*/ 10 h 19"/>
                <a:gd name="T8" fmla="*/ 2 w 26"/>
                <a:gd name="T9" fmla="*/ 12 h 19"/>
                <a:gd name="T10" fmla="*/ 14 w 26"/>
                <a:gd name="T11" fmla="*/ 17 h 19"/>
                <a:gd name="T12" fmla="*/ 16 w 26"/>
                <a:gd name="T13" fmla="*/ 19 h 19"/>
                <a:gd name="T14" fmla="*/ 26 w 26"/>
                <a:gd name="T15" fmla="*/ 10 h 19"/>
                <a:gd name="T16" fmla="*/ 14 w 26"/>
                <a:gd name="T17" fmla="*/ 2 h 19"/>
                <a:gd name="T18" fmla="*/ 12 w 26"/>
                <a:gd name="T19" fmla="*/ 2 h 19"/>
                <a:gd name="T20" fmla="*/ 12 w 26"/>
                <a:gd name="T21" fmla="*/ 2 h 19"/>
                <a:gd name="T22" fmla="*/ 10 w 26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9">
                  <a:moveTo>
                    <a:pt x="10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4" y="17"/>
                  </a:lnTo>
                  <a:lnTo>
                    <a:pt x="16" y="19"/>
                  </a:lnTo>
                  <a:lnTo>
                    <a:pt x="26" y="1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6" name="íšliḍ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DE786ED-62AE-44D9-B7B5-C653875997F3}"/>
                </a:ext>
              </a:extLst>
            </p:cNvPr>
            <p:cNvSpPr/>
            <p:nvPr/>
          </p:nvSpPr>
          <p:spPr bwMode="auto">
            <a:xfrm>
              <a:off x="5748338" y="2259013"/>
              <a:ext cx="22225" cy="26988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0 h 9"/>
                <a:gd name="T4" fmla="*/ 0 w 7"/>
                <a:gd name="T5" fmla="*/ 5 h 9"/>
                <a:gd name="T6" fmla="*/ 7 w 7"/>
                <a:gd name="T7" fmla="*/ 9 h 9"/>
                <a:gd name="T8" fmla="*/ 7 w 7"/>
                <a:gd name="T9" fmla="*/ 2 h 9"/>
                <a:gd name="T10" fmla="*/ 6 w 7"/>
                <a:gd name="T11" fmla="*/ 0 h 9"/>
                <a:gd name="T12" fmla="*/ 5 w 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7" name="îsḷí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2FF9AD4-1C7D-419D-98F3-FEEAEFF0D8E9}"/>
                </a:ext>
              </a:extLst>
            </p:cNvPr>
            <p:cNvSpPr/>
            <p:nvPr/>
          </p:nvSpPr>
          <p:spPr bwMode="auto">
            <a:xfrm>
              <a:off x="5767388" y="2259013"/>
              <a:ext cx="3175" cy="47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8" name="íṣli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FB6EE55-200A-4089-8577-0C7EA9DC969E}"/>
                </a:ext>
              </a:extLst>
            </p:cNvPr>
            <p:cNvSpPr/>
            <p:nvPr/>
          </p:nvSpPr>
          <p:spPr bwMode="auto">
            <a:xfrm>
              <a:off x="5770563" y="2262188"/>
              <a:ext cx="33337" cy="33338"/>
            </a:xfrm>
            <a:custGeom>
              <a:avLst/>
              <a:gdLst>
                <a:gd name="T0" fmla="*/ 0 w 21"/>
                <a:gd name="T1" fmla="*/ 0 h 21"/>
                <a:gd name="T2" fmla="*/ 0 w 21"/>
                <a:gd name="T3" fmla="*/ 1 h 21"/>
                <a:gd name="T4" fmla="*/ 0 w 21"/>
                <a:gd name="T5" fmla="*/ 15 h 21"/>
                <a:gd name="T6" fmla="*/ 10 w 21"/>
                <a:gd name="T7" fmla="*/ 21 h 21"/>
                <a:gd name="T8" fmla="*/ 12 w 21"/>
                <a:gd name="T9" fmla="*/ 21 h 21"/>
                <a:gd name="T10" fmla="*/ 21 w 21"/>
                <a:gd name="T11" fmla="*/ 11 h 21"/>
                <a:gd name="T12" fmla="*/ 0 w 2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lnTo>
                    <a:pt x="0" y="1"/>
                  </a:lnTo>
                  <a:lnTo>
                    <a:pt x="0" y="15"/>
                  </a:lnTo>
                  <a:lnTo>
                    <a:pt x="10" y="21"/>
                  </a:lnTo>
                  <a:lnTo>
                    <a:pt x="12" y="21"/>
                  </a:lnTo>
                  <a:lnTo>
                    <a:pt x="2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79" name="íśḷí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9C2C09B-1ADB-44F2-AB05-58B411BCD528}"/>
                </a:ext>
              </a:extLst>
            </p:cNvPr>
            <p:cNvSpPr/>
            <p:nvPr/>
          </p:nvSpPr>
          <p:spPr bwMode="auto">
            <a:xfrm>
              <a:off x="5770563" y="2262188"/>
              <a:ext cx="33337" cy="33338"/>
            </a:xfrm>
            <a:custGeom>
              <a:avLst/>
              <a:gdLst>
                <a:gd name="T0" fmla="*/ 0 w 21"/>
                <a:gd name="T1" fmla="*/ 0 h 21"/>
                <a:gd name="T2" fmla="*/ 0 w 21"/>
                <a:gd name="T3" fmla="*/ 1 h 21"/>
                <a:gd name="T4" fmla="*/ 0 w 21"/>
                <a:gd name="T5" fmla="*/ 15 h 21"/>
                <a:gd name="T6" fmla="*/ 10 w 21"/>
                <a:gd name="T7" fmla="*/ 21 h 21"/>
                <a:gd name="T8" fmla="*/ 12 w 21"/>
                <a:gd name="T9" fmla="*/ 21 h 21"/>
                <a:gd name="T10" fmla="*/ 21 w 21"/>
                <a:gd name="T11" fmla="*/ 11 h 21"/>
                <a:gd name="T12" fmla="*/ 0 w 2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lnTo>
                    <a:pt x="0" y="1"/>
                  </a:lnTo>
                  <a:lnTo>
                    <a:pt x="0" y="15"/>
                  </a:lnTo>
                  <a:lnTo>
                    <a:pt x="10" y="21"/>
                  </a:lnTo>
                  <a:lnTo>
                    <a:pt x="12" y="21"/>
                  </a:lnTo>
                  <a:lnTo>
                    <a:pt x="21" y="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0" name="iśļi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72E8A84-BA83-4002-9F86-86D69869C96B}"/>
                </a:ext>
              </a:extLst>
            </p:cNvPr>
            <p:cNvSpPr/>
            <p:nvPr/>
          </p:nvSpPr>
          <p:spPr bwMode="auto">
            <a:xfrm>
              <a:off x="5946775" y="2427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1" name="ïṩļi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768ACD5-7E7E-47BD-BB13-9E5ACF120BCF}"/>
                </a:ext>
              </a:extLst>
            </p:cNvPr>
            <p:cNvSpPr/>
            <p:nvPr/>
          </p:nvSpPr>
          <p:spPr bwMode="auto">
            <a:xfrm>
              <a:off x="5789613" y="2279651"/>
              <a:ext cx="68262" cy="38100"/>
            </a:xfrm>
            <a:custGeom>
              <a:avLst/>
              <a:gdLst>
                <a:gd name="T0" fmla="*/ 5 w 22"/>
                <a:gd name="T1" fmla="*/ 0 h 12"/>
                <a:gd name="T2" fmla="*/ 5 w 22"/>
                <a:gd name="T3" fmla="*/ 0 h 12"/>
                <a:gd name="T4" fmla="*/ 0 w 22"/>
                <a:gd name="T5" fmla="*/ 5 h 12"/>
                <a:gd name="T6" fmla="*/ 11 w 22"/>
                <a:gd name="T7" fmla="*/ 12 h 12"/>
                <a:gd name="T8" fmla="*/ 16 w 22"/>
                <a:gd name="T9" fmla="*/ 10 h 12"/>
                <a:gd name="T10" fmla="*/ 20 w 22"/>
                <a:gd name="T11" fmla="*/ 11 h 12"/>
                <a:gd name="T12" fmla="*/ 22 w 22"/>
                <a:gd name="T13" fmla="*/ 10 h 12"/>
                <a:gd name="T14" fmla="*/ 5 w 2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1"/>
                    <a:pt x="14" y="10"/>
                    <a:pt x="16" y="10"/>
                  </a:cubicBezTo>
                  <a:cubicBezTo>
                    <a:pt x="18" y="10"/>
                    <a:pt x="19" y="11"/>
                    <a:pt x="20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2" name="îslí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01A3F9B-98DC-44BF-8A58-EEDD042563CB}"/>
                </a:ext>
              </a:extLst>
            </p:cNvPr>
            <p:cNvSpPr/>
            <p:nvPr/>
          </p:nvSpPr>
          <p:spPr bwMode="auto">
            <a:xfrm>
              <a:off x="5822950" y="2311401"/>
              <a:ext cx="28575" cy="15875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2 h 5"/>
                <a:gd name="T4" fmla="*/ 5 w 9"/>
                <a:gd name="T5" fmla="*/ 4 h 5"/>
                <a:gd name="T6" fmla="*/ 6 w 9"/>
                <a:gd name="T7" fmla="*/ 5 h 5"/>
                <a:gd name="T8" fmla="*/ 9 w 9"/>
                <a:gd name="T9" fmla="*/ 1 h 5"/>
                <a:gd name="T10" fmla="*/ 5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3" name="íśļi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0674DCD-B673-47E8-B369-C8F6BC0CC72B}"/>
                </a:ext>
              </a:extLst>
            </p:cNvPr>
            <p:cNvSpPr/>
            <p:nvPr/>
          </p:nvSpPr>
          <p:spPr bwMode="auto">
            <a:xfrm>
              <a:off x="5851525" y="2311401"/>
              <a:ext cx="9525" cy="635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4" name="ïşlí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A4D5FF7-40B7-4C6C-B3BD-4908E7960696}"/>
                </a:ext>
              </a:extLst>
            </p:cNvPr>
            <p:cNvSpPr/>
            <p:nvPr/>
          </p:nvSpPr>
          <p:spPr bwMode="auto">
            <a:xfrm>
              <a:off x="5842000" y="2314576"/>
              <a:ext cx="15875" cy="15875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4 h 5"/>
                <a:gd name="T4" fmla="*/ 0 w 5"/>
                <a:gd name="T5" fmla="*/ 4 h 5"/>
                <a:gd name="T6" fmla="*/ 2 w 5"/>
                <a:gd name="T7" fmla="*/ 5 h 5"/>
                <a:gd name="T8" fmla="*/ 5 w 5"/>
                <a:gd name="T9" fmla="*/ 1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3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5" name="ïSļí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F0ADA4F-65C4-4B93-A12C-01F41F94259C}"/>
                </a:ext>
              </a:extLst>
            </p:cNvPr>
            <p:cNvSpPr/>
            <p:nvPr/>
          </p:nvSpPr>
          <p:spPr bwMode="auto">
            <a:xfrm>
              <a:off x="5857875" y="2314576"/>
              <a:ext cx="41275" cy="38100"/>
            </a:xfrm>
            <a:custGeom>
              <a:avLst/>
              <a:gdLst>
                <a:gd name="T0" fmla="*/ 1 w 13"/>
                <a:gd name="T1" fmla="*/ 0 h 12"/>
                <a:gd name="T2" fmla="*/ 1 w 13"/>
                <a:gd name="T3" fmla="*/ 0 h 12"/>
                <a:gd name="T4" fmla="*/ 0 w 13"/>
                <a:gd name="T5" fmla="*/ 1 h 12"/>
                <a:gd name="T6" fmla="*/ 5 w 13"/>
                <a:gd name="T7" fmla="*/ 10 h 12"/>
                <a:gd name="T8" fmla="*/ 7 w 13"/>
                <a:gd name="T9" fmla="*/ 11 h 12"/>
                <a:gd name="T10" fmla="*/ 8 w 13"/>
                <a:gd name="T11" fmla="*/ 12 h 12"/>
                <a:gd name="T12" fmla="*/ 13 w 13"/>
                <a:gd name="T13" fmla="*/ 7 h 12"/>
                <a:gd name="T14" fmla="*/ 5 w 13"/>
                <a:gd name="T15" fmla="*/ 2 h 12"/>
                <a:gd name="T16" fmla="*/ 3 w 13"/>
                <a:gd name="T17" fmla="*/ 1 h 12"/>
                <a:gd name="T18" fmla="*/ 1 w 13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5" y="6"/>
                    <a:pt x="5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6" name="íṩľï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0C6B5855-1C1A-4A42-A014-B49EE5567FF1}"/>
                </a:ext>
              </a:extLst>
            </p:cNvPr>
            <p:cNvSpPr/>
            <p:nvPr/>
          </p:nvSpPr>
          <p:spPr bwMode="auto">
            <a:xfrm>
              <a:off x="5848350" y="2317751"/>
              <a:ext cx="25400" cy="28575"/>
            </a:xfrm>
            <a:custGeom>
              <a:avLst/>
              <a:gdLst>
                <a:gd name="T0" fmla="*/ 3 w 8"/>
                <a:gd name="T1" fmla="*/ 0 h 9"/>
                <a:gd name="T2" fmla="*/ 0 w 8"/>
                <a:gd name="T3" fmla="*/ 4 h 9"/>
                <a:gd name="T4" fmla="*/ 0 w 8"/>
                <a:gd name="T5" fmla="*/ 4 h 9"/>
                <a:gd name="T6" fmla="*/ 2 w 8"/>
                <a:gd name="T7" fmla="*/ 5 h 9"/>
                <a:gd name="T8" fmla="*/ 8 w 8"/>
                <a:gd name="T9" fmla="*/ 9 h 9"/>
                <a:gd name="T10" fmla="*/ 3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5"/>
                    <a:pt x="6" y="2"/>
                    <a:pt x="3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7" name="îSliḓ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6F79543-F143-42BE-8D7D-91791A9B20FF}"/>
                </a:ext>
              </a:extLst>
            </p:cNvPr>
            <p:cNvSpPr/>
            <p:nvPr/>
          </p:nvSpPr>
          <p:spPr bwMode="auto">
            <a:xfrm>
              <a:off x="5883275" y="2336801"/>
              <a:ext cx="57150" cy="53975"/>
            </a:xfrm>
            <a:custGeom>
              <a:avLst/>
              <a:gdLst>
                <a:gd name="T0" fmla="*/ 5 w 18"/>
                <a:gd name="T1" fmla="*/ 0 h 17"/>
                <a:gd name="T2" fmla="*/ 5 w 18"/>
                <a:gd name="T3" fmla="*/ 0 h 17"/>
                <a:gd name="T4" fmla="*/ 0 w 18"/>
                <a:gd name="T5" fmla="*/ 5 h 17"/>
                <a:gd name="T6" fmla="*/ 4 w 18"/>
                <a:gd name="T7" fmla="*/ 7 h 17"/>
                <a:gd name="T8" fmla="*/ 12 w 18"/>
                <a:gd name="T9" fmla="*/ 16 h 17"/>
                <a:gd name="T10" fmla="*/ 12 w 18"/>
                <a:gd name="T11" fmla="*/ 17 h 17"/>
                <a:gd name="T12" fmla="*/ 18 w 18"/>
                <a:gd name="T13" fmla="*/ 11 h 17"/>
                <a:gd name="T14" fmla="*/ 10 w 18"/>
                <a:gd name="T15" fmla="*/ 2 h 17"/>
                <a:gd name="T16" fmla="*/ 5 w 1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8"/>
                    <a:pt x="10" y="12"/>
                    <a:pt x="12" y="16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8"/>
                    <a:pt x="13" y="4"/>
                    <a:pt x="10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8" name="îṧļí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8EB7A00-8367-456E-953A-A77FDC065392}"/>
                </a:ext>
              </a:extLst>
            </p:cNvPr>
            <p:cNvSpPr/>
            <p:nvPr/>
          </p:nvSpPr>
          <p:spPr bwMode="auto">
            <a:xfrm>
              <a:off x="5921375" y="2371726"/>
              <a:ext cx="25400" cy="44450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6 h 14"/>
                <a:gd name="T6" fmla="*/ 2 w 8"/>
                <a:gd name="T7" fmla="*/ 12 h 14"/>
                <a:gd name="T8" fmla="*/ 2 w 8"/>
                <a:gd name="T9" fmla="*/ 14 h 14"/>
                <a:gd name="T10" fmla="*/ 8 w 8"/>
                <a:gd name="T11" fmla="*/ 8 h 14"/>
                <a:gd name="T12" fmla="*/ 6 w 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89" name="iSľi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5498D1A-7CBE-418E-80A8-F972155102C8}"/>
                </a:ext>
              </a:extLst>
            </p:cNvPr>
            <p:cNvSpPr/>
            <p:nvPr/>
          </p:nvSpPr>
          <p:spPr bwMode="auto">
            <a:xfrm>
              <a:off x="5927725" y="2397126"/>
              <a:ext cx="19050" cy="30163"/>
            </a:xfrm>
            <a:custGeom>
              <a:avLst/>
              <a:gdLst>
                <a:gd name="T0" fmla="*/ 6 w 6"/>
                <a:gd name="T1" fmla="*/ 0 h 10"/>
                <a:gd name="T2" fmla="*/ 6 w 6"/>
                <a:gd name="T3" fmla="*/ 0 h 10"/>
                <a:gd name="T4" fmla="*/ 0 w 6"/>
                <a:gd name="T5" fmla="*/ 6 h 10"/>
                <a:gd name="T6" fmla="*/ 0 w 6"/>
                <a:gd name="T7" fmla="*/ 6 h 10"/>
                <a:gd name="T8" fmla="*/ 0 w 6"/>
                <a:gd name="T9" fmla="*/ 8 h 10"/>
                <a:gd name="T10" fmla="*/ 0 w 6"/>
                <a:gd name="T11" fmla="*/ 10 h 10"/>
                <a:gd name="T12" fmla="*/ 6 w 6"/>
                <a:gd name="T13" fmla="*/ 4 h 10"/>
                <a:gd name="T14" fmla="*/ 6 w 6"/>
                <a:gd name="T15" fmla="*/ 2 h 10"/>
                <a:gd name="T16" fmla="*/ 6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0" name="îŝḷ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30A163F-42FE-43D6-ACC7-CC14590AB29C}"/>
                </a:ext>
              </a:extLst>
            </p:cNvPr>
            <p:cNvSpPr/>
            <p:nvPr/>
          </p:nvSpPr>
          <p:spPr bwMode="auto">
            <a:xfrm>
              <a:off x="5921375" y="2409826"/>
              <a:ext cx="25400" cy="55563"/>
            </a:xfrm>
            <a:custGeom>
              <a:avLst/>
              <a:gdLst>
                <a:gd name="T0" fmla="*/ 8 w 8"/>
                <a:gd name="T1" fmla="*/ 0 h 18"/>
                <a:gd name="T2" fmla="*/ 2 w 8"/>
                <a:gd name="T3" fmla="*/ 6 h 18"/>
                <a:gd name="T4" fmla="*/ 2 w 8"/>
                <a:gd name="T5" fmla="*/ 10 h 18"/>
                <a:gd name="T6" fmla="*/ 0 w 8"/>
                <a:gd name="T7" fmla="*/ 18 h 18"/>
                <a:gd name="T8" fmla="*/ 8 w 8"/>
                <a:gd name="T9" fmla="*/ 6 h 18"/>
                <a:gd name="T10" fmla="*/ 8 w 8"/>
                <a:gd name="T11" fmla="*/ 6 h 18"/>
                <a:gd name="T12" fmla="*/ 8 w 8"/>
                <a:gd name="T13" fmla="*/ 6 h 18"/>
                <a:gd name="T14" fmla="*/ 8 w 8"/>
                <a:gd name="T15" fmla="*/ 6 h 18"/>
                <a:gd name="T16" fmla="*/ 8 w 8"/>
                <a:gd name="T17" fmla="*/ 6 h 18"/>
                <a:gd name="T18" fmla="*/ 8 w 8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8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4"/>
                    <a:pt x="1" y="16"/>
                    <a:pt x="0" y="18"/>
                  </a:cubicBezTo>
                  <a:cubicBezTo>
                    <a:pt x="5" y="18"/>
                    <a:pt x="8" y="13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1" name="îs1i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C1F039D-0F76-4266-A230-2557DF56AF80}"/>
                </a:ext>
              </a:extLst>
            </p:cNvPr>
            <p:cNvSpPr/>
            <p:nvPr/>
          </p:nvSpPr>
          <p:spPr bwMode="auto">
            <a:xfrm>
              <a:off x="5653088" y="2195513"/>
              <a:ext cx="303212" cy="295275"/>
            </a:xfrm>
            <a:custGeom>
              <a:avLst/>
              <a:gdLst>
                <a:gd name="T0" fmla="*/ 83 w 96"/>
                <a:gd name="T1" fmla="*/ 44 h 94"/>
                <a:gd name="T2" fmla="*/ 96 w 96"/>
                <a:gd name="T3" fmla="*/ 67 h 94"/>
                <a:gd name="T4" fmla="*/ 96 w 96"/>
                <a:gd name="T5" fmla="*/ 76 h 94"/>
                <a:gd name="T6" fmla="*/ 75 w 96"/>
                <a:gd name="T7" fmla="*/ 87 h 94"/>
                <a:gd name="T8" fmla="*/ 55 w 96"/>
                <a:gd name="T9" fmla="*/ 52 h 94"/>
                <a:gd name="T10" fmla="*/ 55 w 96"/>
                <a:gd name="T11" fmla="*/ 50 h 94"/>
                <a:gd name="T12" fmla="*/ 41 w 96"/>
                <a:gd name="T13" fmla="*/ 42 h 94"/>
                <a:gd name="T14" fmla="*/ 41 w 96"/>
                <a:gd name="T15" fmla="*/ 44 h 94"/>
                <a:gd name="T16" fmla="*/ 21 w 96"/>
                <a:gd name="T17" fmla="*/ 56 h 94"/>
                <a:gd name="T18" fmla="*/ 0 w 96"/>
                <a:gd name="T19" fmla="*/ 20 h 94"/>
                <a:gd name="T20" fmla="*/ 0 w 96"/>
                <a:gd name="T21" fmla="*/ 12 h 94"/>
                <a:gd name="T22" fmla="*/ 14 w 96"/>
                <a:gd name="T23" fmla="*/ 4 h 94"/>
                <a:gd name="T24" fmla="*/ 28 w 96"/>
                <a:gd name="T25" fmla="*/ 13 h 94"/>
                <a:gd name="T26" fmla="*/ 28 w 96"/>
                <a:gd name="T27" fmla="*/ 13 h 94"/>
                <a:gd name="T28" fmla="*/ 29 w 96"/>
                <a:gd name="T29" fmla="*/ 13 h 94"/>
                <a:gd name="T30" fmla="*/ 68 w 96"/>
                <a:gd name="T31" fmla="*/ 36 h 94"/>
                <a:gd name="T32" fmla="*/ 70 w 96"/>
                <a:gd name="T33" fmla="*/ 37 h 94"/>
                <a:gd name="T34" fmla="*/ 83 w 96"/>
                <a:gd name="T35" fmla="*/ 44 h 94"/>
                <a:gd name="T36" fmla="*/ 93 w 96"/>
                <a:gd name="T37" fmla="*/ 74 h 94"/>
                <a:gd name="T38" fmla="*/ 93 w 96"/>
                <a:gd name="T39" fmla="*/ 66 h 94"/>
                <a:gd name="T40" fmla="*/ 83 w 96"/>
                <a:gd name="T41" fmla="*/ 47 h 94"/>
                <a:gd name="T42" fmla="*/ 70 w 96"/>
                <a:gd name="T43" fmla="*/ 40 h 94"/>
                <a:gd name="T44" fmla="*/ 68 w 96"/>
                <a:gd name="T45" fmla="*/ 39 h 94"/>
                <a:gd name="T46" fmla="*/ 29 w 96"/>
                <a:gd name="T47" fmla="*/ 16 h 94"/>
                <a:gd name="T48" fmla="*/ 29 w 96"/>
                <a:gd name="T49" fmla="*/ 16 h 94"/>
                <a:gd name="T50" fmla="*/ 28 w 96"/>
                <a:gd name="T51" fmla="*/ 16 h 94"/>
                <a:gd name="T52" fmla="*/ 14 w 96"/>
                <a:gd name="T53" fmla="*/ 8 h 94"/>
                <a:gd name="T54" fmla="*/ 3 w 96"/>
                <a:gd name="T55" fmla="*/ 14 h 94"/>
                <a:gd name="T56" fmla="*/ 3 w 96"/>
                <a:gd name="T57" fmla="*/ 22 h 94"/>
                <a:gd name="T58" fmla="*/ 21 w 96"/>
                <a:gd name="T59" fmla="*/ 53 h 94"/>
                <a:gd name="T60" fmla="*/ 39 w 96"/>
                <a:gd name="T61" fmla="*/ 42 h 94"/>
                <a:gd name="T62" fmla="*/ 39 w 96"/>
                <a:gd name="T63" fmla="*/ 41 h 94"/>
                <a:gd name="T64" fmla="*/ 39 w 96"/>
                <a:gd name="T65" fmla="*/ 38 h 94"/>
                <a:gd name="T66" fmla="*/ 41 w 96"/>
                <a:gd name="T67" fmla="*/ 39 h 94"/>
                <a:gd name="T68" fmla="*/ 55 w 96"/>
                <a:gd name="T69" fmla="*/ 47 h 94"/>
                <a:gd name="T70" fmla="*/ 58 w 96"/>
                <a:gd name="T71" fmla="*/ 49 h 94"/>
                <a:gd name="T72" fmla="*/ 58 w 96"/>
                <a:gd name="T73" fmla="*/ 52 h 94"/>
                <a:gd name="T74" fmla="*/ 58 w 96"/>
                <a:gd name="T75" fmla="*/ 53 h 94"/>
                <a:gd name="T76" fmla="*/ 75 w 96"/>
                <a:gd name="T77" fmla="*/ 84 h 94"/>
                <a:gd name="T78" fmla="*/ 93 w 96"/>
                <a:gd name="T79" fmla="*/ 7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4">
                  <a:moveTo>
                    <a:pt x="83" y="44"/>
                  </a:moveTo>
                  <a:cubicBezTo>
                    <a:pt x="90" y="49"/>
                    <a:pt x="96" y="59"/>
                    <a:pt x="96" y="67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89"/>
                    <a:pt x="87" y="94"/>
                    <a:pt x="75" y="87"/>
                  </a:cubicBezTo>
                  <a:cubicBezTo>
                    <a:pt x="64" y="81"/>
                    <a:pt x="55" y="65"/>
                    <a:pt x="55" y="52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57"/>
                    <a:pt x="32" y="62"/>
                    <a:pt x="21" y="56"/>
                  </a:cubicBezTo>
                  <a:cubicBezTo>
                    <a:pt x="9" y="49"/>
                    <a:pt x="0" y="33"/>
                    <a:pt x="0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6" y="0"/>
                    <a:pt x="14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70" y="37"/>
                    <a:pt x="70" y="37"/>
                    <a:pt x="70" y="37"/>
                  </a:cubicBezTo>
                  <a:lnTo>
                    <a:pt x="83" y="44"/>
                  </a:lnTo>
                  <a:close/>
                  <a:moveTo>
                    <a:pt x="93" y="74"/>
                  </a:moveTo>
                  <a:cubicBezTo>
                    <a:pt x="93" y="66"/>
                    <a:pt x="93" y="66"/>
                    <a:pt x="93" y="66"/>
                  </a:cubicBezTo>
                  <a:cubicBezTo>
                    <a:pt x="93" y="59"/>
                    <a:pt x="89" y="51"/>
                    <a:pt x="83" y="47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4"/>
                    <a:pt x="3" y="7"/>
                    <a:pt x="3" y="14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33"/>
                    <a:pt x="11" y="47"/>
                    <a:pt x="21" y="53"/>
                  </a:cubicBezTo>
                  <a:cubicBezTo>
                    <a:pt x="30" y="58"/>
                    <a:pt x="38" y="54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65"/>
                    <a:pt x="66" y="79"/>
                    <a:pt x="75" y="84"/>
                  </a:cubicBezTo>
                  <a:cubicBezTo>
                    <a:pt x="85" y="90"/>
                    <a:pt x="93" y="85"/>
                    <a:pt x="93" y="74"/>
                  </a:cubicBezTo>
                </a:path>
              </a:pathLst>
            </a:custGeom>
            <a:solidFill>
              <a:srgbClr val="416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2" name="iṩḷíḍ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1A8009C-E553-484C-8382-11EEE1307415}"/>
                </a:ext>
              </a:extLst>
            </p:cNvPr>
            <p:cNvSpPr/>
            <p:nvPr/>
          </p:nvSpPr>
          <p:spPr bwMode="auto">
            <a:xfrm>
              <a:off x="6002338" y="2122488"/>
              <a:ext cx="280987" cy="230188"/>
            </a:xfrm>
            <a:custGeom>
              <a:avLst/>
              <a:gdLst>
                <a:gd name="T0" fmla="*/ 12 w 89"/>
                <a:gd name="T1" fmla="*/ 72 h 73"/>
                <a:gd name="T2" fmla="*/ 89 w 89"/>
                <a:gd name="T3" fmla="*/ 25 h 73"/>
                <a:gd name="T4" fmla="*/ 87 w 89"/>
                <a:gd name="T5" fmla="*/ 0 h 73"/>
                <a:gd name="T6" fmla="*/ 0 w 89"/>
                <a:gd name="T7" fmla="*/ 52 h 73"/>
                <a:gd name="T8" fmla="*/ 12 w 89"/>
                <a:gd name="T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3">
                  <a:moveTo>
                    <a:pt x="12" y="72"/>
                  </a:moveTo>
                  <a:cubicBezTo>
                    <a:pt x="12" y="72"/>
                    <a:pt x="63" y="70"/>
                    <a:pt x="89" y="2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69" y="53"/>
                    <a:pt x="0" y="52"/>
                  </a:cubicBezTo>
                  <a:cubicBezTo>
                    <a:pt x="0" y="52"/>
                    <a:pt x="2" y="73"/>
                    <a:pt x="12" y="72"/>
                  </a:cubicBezTo>
                  <a:close/>
                </a:path>
              </a:pathLst>
            </a:custGeom>
            <a:solidFill>
              <a:srgbClr val="162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3" name="işlï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B9C080C-3031-4F33-81ED-9A32D56D17A7}"/>
                </a:ext>
              </a:extLst>
            </p:cNvPr>
            <p:cNvSpPr/>
            <p:nvPr/>
          </p:nvSpPr>
          <p:spPr bwMode="auto">
            <a:xfrm>
              <a:off x="5803900" y="1909763"/>
              <a:ext cx="422275" cy="333375"/>
            </a:xfrm>
            <a:custGeom>
              <a:avLst/>
              <a:gdLst>
                <a:gd name="T0" fmla="*/ 74 w 134"/>
                <a:gd name="T1" fmla="*/ 0 h 106"/>
                <a:gd name="T2" fmla="*/ 0 w 134"/>
                <a:gd name="T3" fmla="*/ 74 h 106"/>
                <a:gd name="T4" fmla="*/ 0 w 134"/>
                <a:gd name="T5" fmla="*/ 101 h 106"/>
                <a:gd name="T6" fmla="*/ 16 w 134"/>
                <a:gd name="T7" fmla="*/ 106 h 106"/>
                <a:gd name="T8" fmla="*/ 16 w 134"/>
                <a:gd name="T9" fmla="*/ 90 h 106"/>
                <a:gd name="T10" fmla="*/ 90 w 134"/>
                <a:gd name="T11" fmla="*/ 16 h 106"/>
                <a:gd name="T12" fmla="*/ 134 w 134"/>
                <a:gd name="T13" fmla="*/ 30 h 106"/>
                <a:gd name="T14" fmla="*/ 74 w 134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06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" y="102"/>
                    <a:pt x="11" y="104"/>
                    <a:pt x="16" y="10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49"/>
                    <a:pt x="49" y="16"/>
                    <a:pt x="90" y="16"/>
                  </a:cubicBezTo>
                  <a:cubicBezTo>
                    <a:pt x="106" y="16"/>
                    <a:pt x="121" y="21"/>
                    <a:pt x="134" y="30"/>
                  </a:cubicBezTo>
                  <a:cubicBezTo>
                    <a:pt x="120" y="12"/>
                    <a:pt x="99" y="0"/>
                    <a:pt x="74" y="0"/>
                  </a:cubicBezTo>
                  <a:close/>
                </a:path>
              </a:pathLst>
            </a:custGeom>
            <a:solidFill>
              <a:srgbClr val="1D3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4" name="íŝḻí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A325929-7887-4ECB-8564-F979851F3B88}"/>
                </a:ext>
              </a:extLst>
            </p:cNvPr>
            <p:cNvSpPr/>
            <p:nvPr/>
          </p:nvSpPr>
          <p:spPr bwMode="auto">
            <a:xfrm>
              <a:off x="5767388" y="1293813"/>
              <a:ext cx="496887" cy="500063"/>
            </a:xfrm>
            <a:custGeom>
              <a:avLst/>
              <a:gdLst>
                <a:gd name="T0" fmla="*/ 132 w 158"/>
                <a:gd name="T1" fmla="*/ 0 h 159"/>
                <a:gd name="T2" fmla="*/ 26 w 158"/>
                <a:gd name="T3" fmla="*/ 0 h 159"/>
                <a:gd name="T4" fmla="*/ 0 w 158"/>
                <a:gd name="T5" fmla="*/ 26 h 159"/>
                <a:gd name="T6" fmla="*/ 0 w 158"/>
                <a:gd name="T7" fmla="*/ 103 h 159"/>
                <a:gd name="T8" fmla="*/ 26 w 158"/>
                <a:gd name="T9" fmla="*/ 129 h 159"/>
                <a:gd name="T10" fmla="*/ 55 w 158"/>
                <a:gd name="T11" fmla="*/ 129 h 159"/>
                <a:gd name="T12" fmla="*/ 79 w 158"/>
                <a:gd name="T13" fmla="*/ 159 h 159"/>
                <a:gd name="T14" fmla="*/ 103 w 158"/>
                <a:gd name="T15" fmla="*/ 129 h 159"/>
                <a:gd name="T16" fmla="*/ 132 w 158"/>
                <a:gd name="T17" fmla="*/ 129 h 159"/>
                <a:gd name="T18" fmla="*/ 158 w 158"/>
                <a:gd name="T19" fmla="*/ 103 h 159"/>
                <a:gd name="T20" fmla="*/ 158 w 158"/>
                <a:gd name="T21" fmla="*/ 26 h 159"/>
                <a:gd name="T22" fmla="*/ 132 w 158"/>
                <a:gd name="T2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" h="159">
                  <a:moveTo>
                    <a:pt x="13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7"/>
                    <a:pt x="11" y="129"/>
                    <a:pt x="26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46" y="129"/>
                    <a:pt x="158" y="117"/>
                    <a:pt x="158" y="103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58" y="12"/>
                    <a:pt x="146" y="0"/>
                    <a:pt x="132" y="0"/>
                  </a:cubicBezTo>
                  <a:close/>
                </a:path>
              </a:pathLst>
            </a:custGeom>
            <a:solidFill>
              <a:srgbClr val="EF2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5" name="îSlî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18ED88F-CAFB-4BFD-ABE1-2A26850BA940}"/>
                </a:ext>
              </a:extLst>
            </p:cNvPr>
            <p:cNvSpPr/>
            <p:nvPr/>
          </p:nvSpPr>
          <p:spPr bwMode="auto">
            <a:xfrm>
              <a:off x="5870575" y="1390651"/>
              <a:ext cx="287337" cy="252413"/>
            </a:xfrm>
            <a:custGeom>
              <a:avLst/>
              <a:gdLst>
                <a:gd name="T0" fmla="*/ 82 w 91"/>
                <a:gd name="T1" fmla="*/ 9 h 80"/>
                <a:gd name="T2" fmla="*/ 82 w 91"/>
                <a:gd name="T3" fmla="*/ 9 h 80"/>
                <a:gd name="T4" fmla="*/ 47 w 91"/>
                <a:gd name="T5" fmla="*/ 9 h 80"/>
                <a:gd name="T6" fmla="*/ 46 w 91"/>
                <a:gd name="T7" fmla="*/ 10 h 80"/>
                <a:gd name="T8" fmla="*/ 45 w 91"/>
                <a:gd name="T9" fmla="*/ 9 h 80"/>
                <a:gd name="T10" fmla="*/ 10 w 91"/>
                <a:gd name="T11" fmla="*/ 9 h 80"/>
                <a:gd name="T12" fmla="*/ 10 w 91"/>
                <a:gd name="T13" fmla="*/ 44 h 80"/>
                <a:gd name="T14" fmla="*/ 11 w 91"/>
                <a:gd name="T15" fmla="*/ 45 h 80"/>
                <a:gd name="T16" fmla="*/ 46 w 91"/>
                <a:gd name="T17" fmla="*/ 80 h 80"/>
                <a:gd name="T18" fmla="*/ 81 w 91"/>
                <a:gd name="T19" fmla="*/ 45 h 80"/>
                <a:gd name="T20" fmla="*/ 82 w 91"/>
                <a:gd name="T21" fmla="*/ 44 h 80"/>
                <a:gd name="T22" fmla="*/ 82 w 91"/>
                <a:gd name="T23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80">
                  <a:moveTo>
                    <a:pt x="82" y="9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72" y="0"/>
                    <a:pt x="57" y="0"/>
                    <a:pt x="47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5" y="0"/>
                    <a:pt x="19" y="0"/>
                    <a:pt x="10" y="9"/>
                  </a:cubicBezTo>
                  <a:cubicBezTo>
                    <a:pt x="0" y="19"/>
                    <a:pt x="0" y="3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91" y="34"/>
                    <a:pt x="91" y="19"/>
                    <a:pt x="8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6" name="îsḻï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6775423-F5DD-4DA3-8610-F3530CCE0BC1}"/>
                </a:ext>
              </a:extLst>
            </p:cNvPr>
            <p:cNvSpPr/>
            <p:nvPr/>
          </p:nvSpPr>
          <p:spPr bwMode="auto">
            <a:xfrm>
              <a:off x="4249738" y="3662363"/>
              <a:ext cx="1082675" cy="1738313"/>
            </a:xfrm>
            <a:custGeom>
              <a:avLst/>
              <a:gdLst>
                <a:gd name="T0" fmla="*/ 682 w 682"/>
                <a:gd name="T1" fmla="*/ 1095 h 1095"/>
                <a:gd name="T2" fmla="*/ 0 w 682"/>
                <a:gd name="T3" fmla="*/ 683 h 1095"/>
                <a:gd name="T4" fmla="*/ 0 w 682"/>
                <a:gd name="T5" fmla="*/ 0 h 1095"/>
                <a:gd name="T6" fmla="*/ 682 w 682"/>
                <a:gd name="T7" fmla="*/ 412 h 1095"/>
                <a:gd name="T8" fmla="*/ 682 w 682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095">
                  <a:moveTo>
                    <a:pt x="682" y="1095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682" y="412"/>
                  </a:lnTo>
                  <a:lnTo>
                    <a:pt x="682" y="10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7" name="iṥļí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195EFA8-C5BD-46F9-8518-55983DF1C635}"/>
                </a:ext>
              </a:extLst>
            </p:cNvPr>
            <p:cNvSpPr/>
            <p:nvPr/>
          </p:nvSpPr>
          <p:spPr bwMode="auto">
            <a:xfrm>
              <a:off x="4335463" y="3800476"/>
              <a:ext cx="912812" cy="1462088"/>
            </a:xfrm>
            <a:custGeom>
              <a:avLst/>
              <a:gdLst>
                <a:gd name="T0" fmla="*/ 575 w 575"/>
                <a:gd name="T1" fmla="*/ 921 h 921"/>
                <a:gd name="T2" fmla="*/ 0 w 575"/>
                <a:gd name="T3" fmla="*/ 575 h 921"/>
                <a:gd name="T4" fmla="*/ 0 w 575"/>
                <a:gd name="T5" fmla="*/ 0 h 921"/>
                <a:gd name="T6" fmla="*/ 575 w 575"/>
                <a:gd name="T7" fmla="*/ 347 h 921"/>
                <a:gd name="T8" fmla="*/ 575 w 575"/>
                <a:gd name="T9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921">
                  <a:moveTo>
                    <a:pt x="575" y="921"/>
                  </a:moveTo>
                  <a:lnTo>
                    <a:pt x="0" y="575"/>
                  </a:lnTo>
                  <a:lnTo>
                    <a:pt x="0" y="0"/>
                  </a:lnTo>
                  <a:lnTo>
                    <a:pt x="575" y="347"/>
                  </a:lnTo>
                  <a:lnTo>
                    <a:pt x="575" y="921"/>
                  </a:lnTo>
                  <a:close/>
                </a:path>
              </a:pathLst>
            </a:custGeom>
            <a:solidFill>
              <a:srgbClr val="E9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8" name="íšļî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6952848-B49F-4447-B955-8ABF81E44004}"/>
                </a:ext>
              </a:extLst>
            </p:cNvPr>
            <p:cNvSpPr/>
            <p:nvPr/>
          </p:nvSpPr>
          <p:spPr bwMode="auto">
            <a:xfrm>
              <a:off x="4249738" y="3662363"/>
              <a:ext cx="1082675" cy="750888"/>
            </a:xfrm>
            <a:custGeom>
              <a:avLst/>
              <a:gdLst>
                <a:gd name="T0" fmla="*/ 0 w 682"/>
                <a:gd name="T1" fmla="*/ 64 h 473"/>
                <a:gd name="T2" fmla="*/ 682 w 682"/>
                <a:gd name="T3" fmla="*/ 473 h 473"/>
                <a:gd name="T4" fmla="*/ 682 w 682"/>
                <a:gd name="T5" fmla="*/ 412 h 473"/>
                <a:gd name="T6" fmla="*/ 0 w 682"/>
                <a:gd name="T7" fmla="*/ 0 h 473"/>
                <a:gd name="T8" fmla="*/ 0 w 682"/>
                <a:gd name="T9" fmla="*/ 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473">
                  <a:moveTo>
                    <a:pt x="0" y="64"/>
                  </a:moveTo>
                  <a:lnTo>
                    <a:pt x="682" y="473"/>
                  </a:lnTo>
                  <a:lnTo>
                    <a:pt x="682" y="412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43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99" name="íŝ1ï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C779D53-2D4D-4054-BD13-EB53AC8334C9}"/>
                </a:ext>
              </a:extLst>
            </p:cNvPr>
            <p:cNvSpPr/>
            <p:nvPr/>
          </p:nvSpPr>
          <p:spPr bwMode="auto">
            <a:xfrm>
              <a:off x="4271963" y="3716338"/>
              <a:ext cx="53975" cy="66675"/>
            </a:xfrm>
            <a:custGeom>
              <a:avLst/>
              <a:gdLst>
                <a:gd name="T0" fmla="*/ 17 w 17"/>
                <a:gd name="T1" fmla="*/ 15 h 21"/>
                <a:gd name="T2" fmla="*/ 9 w 17"/>
                <a:gd name="T3" fmla="*/ 18 h 21"/>
                <a:gd name="T4" fmla="*/ 0 w 17"/>
                <a:gd name="T5" fmla="*/ 6 h 21"/>
                <a:gd name="T6" fmla="*/ 9 w 17"/>
                <a:gd name="T7" fmla="*/ 2 h 21"/>
                <a:gd name="T8" fmla="*/ 17 w 17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15"/>
                  </a:moveTo>
                  <a:cubicBezTo>
                    <a:pt x="17" y="19"/>
                    <a:pt x="13" y="21"/>
                    <a:pt x="9" y="18"/>
                  </a:cubicBezTo>
                  <a:cubicBezTo>
                    <a:pt x="4" y="16"/>
                    <a:pt x="0" y="10"/>
                    <a:pt x="0" y="6"/>
                  </a:cubicBezTo>
                  <a:cubicBezTo>
                    <a:pt x="0" y="1"/>
                    <a:pt x="4" y="0"/>
                    <a:pt x="9" y="2"/>
                  </a:cubicBezTo>
                  <a:cubicBezTo>
                    <a:pt x="13" y="5"/>
                    <a:pt x="17" y="10"/>
                    <a:pt x="17" y="15"/>
                  </a:cubicBez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0" name="íśḻiḍ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D6B81CB-5009-4B50-9EDC-7882247FE559}"/>
                </a:ext>
              </a:extLst>
            </p:cNvPr>
            <p:cNvSpPr/>
            <p:nvPr/>
          </p:nvSpPr>
          <p:spPr bwMode="auto">
            <a:xfrm>
              <a:off x="4360863" y="3767138"/>
              <a:ext cx="49212" cy="65088"/>
            </a:xfrm>
            <a:custGeom>
              <a:avLst/>
              <a:gdLst>
                <a:gd name="T0" fmla="*/ 16 w 16"/>
                <a:gd name="T1" fmla="*/ 14 h 21"/>
                <a:gd name="T2" fmla="*/ 8 w 16"/>
                <a:gd name="T3" fmla="*/ 18 h 21"/>
                <a:gd name="T4" fmla="*/ 0 w 16"/>
                <a:gd name="T5" fmla="*/ 6 h 21"/>
                <a:gd name="T6" fmla="*/ 8 w 16"/>
                <a:gd name="T7" fmla="*/ 2 h 21"/>
                <a:gd name="T8" fmla="*/ 16 w 16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6" y="14"/>
                  </a:moveTo>
                  <a:cubicBezTo>
                    <a:pt x="16" y="19"/>
                    <a:pt x="12" y="21"/>
                    <a:pt x="8" y="18"/>
                  </a:cubicBezTo>
                  <a:cubicBezTo>
                    <a:pt x="3" y="16"/>
                    <a:pt x="0" y="10"/>
                    <a:pt x="0" y="6"/>
                  </a:cubicBezTo>
                  <a:cubicBezTo>
                    <a:pt x="0" y="1"/>
                    <a:pt x="3" y="0"/>
                    <a:pt x="8" y="2"/>
                  </a:cubicBezTo>
                  <a:cubicBezTo>
                    <a:pt x="12" y="4"/>
                    <a:pt x="16" y="10"/>
                    <a:pt x="16" y="14"/>
                  </a:cubicBez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1" name="ïṡli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4724350-77DA-4C16-AC81-610404D0CFB8}"/>
                </a:ext>
              </a:extLst>
            </p:cNvPr>
            <p:cNvSpPr/>
            <p:nvPr/>
          </p:nvSpPr>
          <p:spPr bwMode="auto">
            <a:xfrm>
              <a:off x="4445000" y="3813176"/>
              <a:ext cx="50800" cy="66675"/>
            </a:xfrm>
            <a:custGeom>
              <a:avLst/>
              <a:gdLst>
                <a:gd name="T0" fmla="*/ 16 w 16"/>
                <a:gd name="T1" fmla="*/ 15 h 21"/>
                <a:gd name="T2" fmla="*/ 8 w 16"/>
                <a:gd name="T3" fmla="*/ 19 h 21"/>
                <a:gd name="T4" fmla="*/ 0 w 16"/>
                <a:gd name="T5" fmla="*/ 7 h 21"/>
                <a:gd name="T6" fmla="*/ 8 w 16"/>
                <a:gd name="T7" fmla="*/ 3 h 21"/>
                <a:gd name="T8" fmla="*/ 16 w 16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6" y="15"/>
                  </a:moveTo>
                  <a:cubicBezTo>
                    <a:pt x="16" y="20"/>
                    <a:pt x="12" y="21"/>
                    <a:pt x="8" y="19"/>
                  </a:cubicBezTo>
                  <a:cubicBezTo>
                    <a:pt x="3" y="17"/>
                    <a:pt x="0" y="11"/>
                    <a:pt x="0" y="7"/>
                  </a:cubicBezTo>
                  <a:cubicBezTo>
                    <a:pt x="0" y="2"/>
                    <a:pt x="3" y="0"/>
                    <a:pt x="8" y="3"/>
                  </a:cubicBezTo>
                  <a:cubicBezTo>
                    <a:pt x="12" y="5"/>
                    <a:pt x="16" y="11"/>
                    <a:pt x="16" y="15"/>
                  </a:cubicBez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2" name="ïSļî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62C834C-089F-46A5-8833-DC00C4A86783}"/>
                </a:ext>
              </a:extLst>
            </p:cNvPr>
            <p:cNvSpPr/>
            <p:nvPr/>
          </p:nvSpPr>
          <p:spPr bwMode="auto">
            <a:xfrm>
              <a:off x="4511675" y="4586288"/>
              <a:ext cx="481012" cy="330200"/>
            </a:xfrm>
            <a:custGeom>
              <a:avLst/>
              <a:gdLst>
                <a:gd name="T0" fmla="*/ 0 w 303"/>
                <a:gd name="T1" fmla="*/ 28 h 208"/>
                <a:gd name="T2" fmla="*/ 303 w 303"/>
                <a:gd name="T3" fmla="*/ 208 h 208"/>
                <a:gd name="T4" fmla="*/ 303 w 303"/>
                <a:gd name="T5" fmla="*/ 180 h 208"/>
                <a:gd name="T6" fmla="*/ 0 w 303"/>
                <a:gd name="T7" fmla="*/ 0 h 208"/>
                <a:gd name="T8" fmla="*/ 0 w 303"/>
                <a:gd name="T9" fmla="*/ 2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08">
                  <a:moveTo>
                    <a:pt x="0" y="28"/>
                  </a:moveTo>
                  <a:lnTo>
                    <a:pt x="303" y="208"/>
                  </a:lnTo>
                  <a:lnTo>
                    <a:pt x="303" y="18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76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3" name="isļí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1F621E8-1AD1-47A6-A9A3-7457625A9322}"/>
                </a:ext>
              </a:extLst>
            </p:cNvPr>
            <p:cNvSpPr/>
            <p:nvPr/>
          </p:nvSpPr>
          <p:spPr bwMode="auto">
            <a:xfrm>
              <a:off x="4511675" y="4662488"/>
              <a:ext cx="481012" cy="330200"/>
            </a:xfrm>
            <a:custGeom>
              <a:avLst/>
              <a:gdLst>
                <a:gd name="T0" fmla="*/ 0 w 303"/>
                <a:gd name="T1" fmla="*/ 28 h 208"/>
                <a:gd name="T2" fmla="*/ 303 w 303"/>
                <a:gd name="T3" fmla="*/ 208 h 208"/>
                <a:gd name="T4" fmla="*/ 303 w 303"/>
                <a:gd name="T5" fmla="*/ 180 h 208"/>
                <a:gd name="T6" fmla="*/ 0 w 303"/>
                <a:gd name="T7" fmla="*/ 0 h 208"/>
                <a:gd name="T8" fmla="*/ 0 w 303"/>
                <a:gd name="T9" fmla="*/ 2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08">
                  <a:moveTo>
                    <a:pt x="0" y="28"/>
                  </a:moveTo>
                  <a:lnTo>
                    <a:pt x="303" y="208"/>
                  </a:lnTo>
                  <a:lnTo>
                    <a:pt x="303" y="18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76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4" name="íšḻi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80AFB78-40DC-41AA-8A65-46AAB6376FAB}"/>
                </a:ext>
              </a:extLst>
            </p:cNvPr>
            <p:cNvSpPr/>
            <p:nvPr/>
          </p:nvSpPr>
          <p:spPr bwMode="auto">
            <a:xfrm>
              <a:off x="4479925" y="4140201"/>
              <a:ext cx="544512" cy="615950"/>
            </a:xfrm>
            <a:custGeom>
              <a:avLst/>
              <a:gdLst>
                <a:gd name="T0" fmla="*/ 170 w 343"/>
                <a:gd name="T1" fmla="*/ 0 h 388"/>
                <a:gd name="T2" fmla="*/ 224 w 343"/>
                <a:gd name="T3" fmla="*/ 139 h 388"/>
                <a:gd name="T4" fmla="*/ 343 w 343"/>
                <a:gd name="T5" fmla="*/ 226 h 388"/>
                <a:gd name="T6" fmla="*/ 258 w 343"/>
                <a:gd name="T7" fmla="*/ 258 h 388"/>
                <a:gd name="T8" fmla="*/ 277 w 343"/>
                <a:gd name="T9" fmla="*/ 388 h 388"/>
                <a:gd name="T10" fmla="*/ 170 w 343"/>
                <a:gd name="T11" fmla="*/ 269 h 388"/>
                <a:gd name="T12" fmla="*/ 65 w 343"/>
                <a:gd name="T13" fmla="*/ 262 h 388"/>
                <a:gd name="T14" fmla="*/ 85 w 343"/>
                <a:gd name="T15" fmla="*/ 155 h 388"/>
                <a:gd name="T16" fmla="*/ 0 w 343"/>
                <a:gd name="T17" fmla="*/ 20 h 388"/>
                <a:gd name="T18" fmla="*/ 119 w 343"/>
                <a:gd name="T19" fmla="*/ 75 h 388"/>
                <a:gd name="T20" fmla="*/ 170 w 343"/>
                <a:gd name="T2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388">
                  <a:moveTo>
                    <a:pt x="170" y="0"/>
                  </a:moveTo>
                  <a:lnTo>
                    <a:pt x="224" y="139"/>
                  </a:lnTo>
                  <a:lnTo>
                    <a:pt x="343" y="226"/>
                  </a:lnTo>
                  <a:lnTo>
                    <a:pt x="258" y="258"/>
                  </a:lnTo>
                  <a:lnTo>
                    <a:pt x="277" y="388"/>
                  </a:lnTo>
                  <a:lnTo>
                    <a:pt x="170" y="269"/>
                  </a:lnTo>
                  <a:lnTo>
                    <a:pt x="65" y="262"/>
                  </a:lnTo>
                  <a:lnTo>
                    <a:pt x="85" y="155"/>
                  </a:lnTo>
                  <a:lnTo>
                    <a:pt x="0" y="20"/>
                  </a:lnTo>
                  <a:lnTo>
                    <a:pt x="119" y="75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96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5" name="îŝḻíḑ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EE162FE-860D-4CD8-9005-277F0D738C5A}"/>
                </a:ext>
              </a:extLst>
            </p:cNvPr>
            <p:cNvSpPr/>
            <p:nvPr/>
          </p:nvSpPr>
          <p:spPr bwMode="auto">
            <a:xfrm>
              <a:off x="4271963" y="2484438"/>
              <a:ext cx="1130300" cy="1196975"/>
            </a:xfrm>
            <a:custGeom>
              <a:avLst/>
              <a:gdLst>
                <a:gd name="T0" fmla="*/ 315 w 359"/>
                <a:gd name="T1" fmla="*/ 177 h 381"/>
                <a:gd name="T2" fmla="*/ 44 w 359"/>
                <a:gd name="T3" fmla="*/ 14 h 381"/>
                <a:gd name="T4" fmla="*/ 0 w 359"/>
                <a:gd name="T5" fmla="*/ 32 h 381"/>
                <a:gd name="T6" fmla="*/ 0 w 359"/>
                <a:gd name="T7" fmla="*/ 111 h 381"/>
                <a:gd name="T8" fmla="*/ 44 w 359"/>
                <a:gd name="T9" fmla="*/ 180 h 381"/>
                <a:gd name="T10" fmla="*/ 252 w 359"/>
                <a:gd name="T11" fmla="*/ 305 h 381"/>
                <a:gd name="T12" fmla="*/ 264 w 359"/>
                <a:gd name="T13" fmla="*/ 334 h 381"/>
                <a:gd name="T14" fmla="*/ 284 w 359"/>
                <a:gd name="T15" fmla="*/ 381 h 381"/>
                <a:gd name="T16" fmla="*/ 304 w 359"/>
                <a:gd name="T17" fmla="*/ 358 h 381"/>
                <a:gd name="T18" fmla="*/ 317 w 359"/>
                <a:gd name="T19" fmla="*/ 344 h 381"/>
                <a:gd name="T20" fmla="*/ 359 w 359"/>
                <a:gd name="T21" fmla="*/ 326 h 381"/>
                <a:gd name="T22" fmla="*/ 359 w 359"/>
                <a:gd name="T23" fmla="*/ 247 h 381"/>
                <a:gd name="T24" fmla="*/ 315 w 359"/>
                <a:gd name="T25" fmla="*/ 177 h 381"/>
                <a:gd name="T26" fmla="*/ 156 w 359"/>
                <a:gd name="T27" fmla="*/ 220 h 381"/>
                <a:gd name="T28" fmla="*/ 50 w 359"/>
                <a:gd name="T29" fmla="*/ 156 h 381"/>
                <a:gd name="T30" fmla="*/ 41 w 359"/>
                <a:gd name="T31" fmla="*/ 142 h 381"/>
                <a:gd name="T32" fmla="*/ 50 w 359"/>
                <a:gd name="T33" fmla="*/ 139 h 381"/>
                <a:gd name="T34" fmla="*/ 156 w 359"/>
                <a:gd name="T35" fmla="*/ 202 h 381"/>
                <a:gd name="T36" fmla="*/ 165 w 359"/>
                <a:gd name="T37" fmla="*/ 216 h 381"/>
                <a:gd name="T38" fmla="*/ 156 w 359"/>
                <a:gd name="T39" fmla="*/ 220 h 381"/>
                <a:gd name="T40" fmla="*/ 269 w 359"/>
                <a:gd name="T41" fmla="*/ 256 h 381"/>
                <a:gd name="T42" fmla="*/ 50 w 359"/>
                <a:gd name="T43" fmla="*/ 125 h 381"/>
                <a:gd name="T44" fmla="*/ 41 w 359"/>
                <a:gd name="T45" fmla="*/ 111 h 381"/>
                <a:gd name="T46" fmla="*/ 50 w 359"/>
                <a:gd name="T47" fmla="*/ 107 h 381"/>
                <a:gd name="T48" fmla="*/ 269 w 359"/>
                <a:gd name="T49" fmla="*/ 239 h 381"/>
                <a:gd name="T50" fmla="*/ 278 w 359"/>
                <a:gd name="T51" fmla="*/ 253 h 381"/>
                <a:gd name="T52" fmla="*/ 269 w 359"/>
                <a:gd name="T53" fmla="*/ 256 h 381"/>
                <a:gd name="T54" fmla="*/ 41 w 359"/>
                <a:gd name="T55" fmla="*/ 79 h 381"/>
                <a:gd name="T56" fmla="*/ 50 w 359"/>
                <a:gd name="T57" fmla="*/ 76 h 381"/>
                <a:gd name="T58" fmla="*/ 228 w 359"/>
                <a:gd name="T59" fmla="*/ 183 h 381"/>
                <a:gd name="T60" fmla="*/ 237 w 359"/>
                <a:gd name="T61" fmla="*/ 197 h 381"/>
                <a:gd name="T62" fmla="*/ 228 w 359"/>
                <a:gd name="T63" fmla="*/ 200 h 381"/>
                <a:gd name="T64" fmla="*/ 50 w 359"/>
                <a:gd name="T65" fmla="*/ 93 h 381"/>
                <a:gd name="T66" fmla="*/ 41 w 359"/>
                <a:gd name="T67" fmla="*/ 79 h 381"/>
                <a:gd name="T68" fmla="*/ 309 w 359"/>
                <a:gd name="T69" fmla="*/ 218 h 381"/>
                <a:gd name="T70" fmla="*/ 50 w 359"/>
                <a:gd name="T71" fmla="*/ 62 h 381"/>
                <a:gd name="T72" fmla="*/ 41 w 359"/>
                <a:gd name="T73" fmla="*/ 48 h 381"/>
                <a:gd name="T74" fmla="*/ 50 w 359"/>
                <a:gd name="T75" fmla="*/ 45 h 381"/>
                <a:gd name="T76" fmla="*/ 309 w 359"/>
                <a:gd name="T77" fmla="*/ 200 h 381"/>
                <a:gd name="T78" fmla="*/ 318 w 359"/>
                <a:gd name="T79" fmla="*/ 214 h 381"/>
                <a:gd name="T80" fmla="*/ 309 w 359"/>
                <a:gd name="T81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9" h="381">
                  <a:moveTo>
                    <a:pt x="315" y="177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20" y="0"/>
                    <a:pt x="0" y="8"/>
                    <a:pt x="0" y="3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34"/>
                    <a:pt x="20" y="166"/>
                    <a:pt x="44" y="180"/>
                  </a:cubicBezTo>
                  <a:cubicBezTo>
                    <a:pt x="252" y="305"/>
                    <a:pt x="252" y="305"/>
                    <a:pt x="252" y="30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84" y="381"/>
                    <a:pt x="284" y="381"/>
                    <a:pt x="284" y="381"/>
                  </a:cubicBezTo>
                  <a:cubicBezTo>
                    <a:pt x="304" y="358"/>
                    <a:pt x="304" y="358"/>
                    <a:pt x="304" y="358"/>
                  </a:cubicBezTo>
                  <a:cubicBezTo>
                    <a:pt x="317" y="344"/>
                    <a:pt x="317" y="344"/>
                    <a:pt x="317" y="344"/>
                  </a:cubicBezTo>
                  <a:cubicBezTo>
                    <a:pt x="340" y="357"/>
                    <a:pt x="359" y="349"/>
                    <a:pt x="359" y="326"/>
                  </a:cubicBezTo>
                  <a:cubicBezTo>
                    <a:pt x="359" y="247"/>
                    <a:pt x="359" y="247"/>
                    <a:pt x="359" y="247"/>
                  </a:cubicBezTo>
                  <a:cubicBezTo>
                    <a:pt x="359" y="223"/>
                    <a:pt x="339" y="192"/>
                    <a:pt x="315" y="177"/>
                  </a:cubicBezTo>
                  <a:close/>
                  <a:moveTo>
                    <a:pt x="156" y="220"/>
                  </a:moveTo>
                  <a:cubicBezTo>
                    <a:pt x="50" y="156"/>
                    <a:pt x="50" y="156"/>
                    <a:pt x="50" y="156"/>
                  </a:cubicBezTo>
                  <a:cubicBezTo>
                    <a:pt x="45" y="153"/>
                    <a:pt x="41" y="147"/>
                    <a:pt x="41" y="142"/>
                  </a:cubicBezTo>
                  <a:cubicBezTo>
                    <a:pt x="41" y="137"/>
                    <a:pt x="45" y="136"/>
                    <a:pt x="50" y="139"/>
                  </a:cubicBezTo>
                  <a:cubicBezTo>
                    <a:pt x="156" y="202"/>
                    <a:pt x="156" y="202"/>
                    <a:pt x="156" y="202"/>
                  </a:cubicBezTo>
                  <a:cubicBezTo>
                    <a:pt x="161" y="205"/>
                    <a:pt x="165" y="211"/>
                    <a:pt x="165" y="216"/>
                  </a:cubicBezTo>
                  <a:cubicBezTo>
                    <a:pt x="165" y="221"/>
                    <a:pt x="161" y="223"/>
                    <a:pt x="156" y="220"/>
                  </a:cubicBezTo>
                  <a:close/>
                  <a:moveTo>
                    <a:pt x="269" y="256"/>
                  </a:moveTo>
                  <a:cubicBezTo>
                    <a:pt x="50" y="125"/>
                    <a:pt x="50" y="125"/>
                    <a:pt x="50" y="125"/>
                  </a:cubicBezTo>
                  <a:cubicBezTo>
                    <a:pt x="45" y="122"/>
                    <a:pt x="41" y="115"/>
                    <a:pt x="41" y="111"/>
                  </a:cubicBezTo>
                  <a:cubicBezTo>
                    <a:pt x="41" y="106"/>
                    <a:pt x="45" y="104"/>
                    <a:pt x="50" y="107"/>
                  </a:cubicBezTo>
                  <a:cubicBezTo>
                    <a:pt x="269" y="239"/>
                    <a:pt x="269" y="239"/>
                    <a:pt x="269" y="239"/>
                  </a:cubicBezTo>
                  <a:cubicBezTo>
                    <a:pt x="274" y="242"/>
                    <a:pt x="278" y="248"/>
                    <a:pt x="278" y="253"/>
                  </a:cubicBezTo>
                  <a:cubicBezTo>
                    <a:pt x="278" y="258"/>
                    <a:pt x="274" y="259"/>
                    <a:pt x="269" y="256"/>
                  </a:cubicBezTo>
                  <a:close/>
                  <a:moveTo>
                    <a:pt x="41" y="79"/>
                  </a:moveTo>
                  <a:cubicBezTo>
                    <a:pt x="41" y="75"/>
                    <a:pt x="45" y="73"/>
                    <a:pt x="50" y="76"/>
                  </a:cubicBezTo>
                  <a:cubicBezTo>
                    <a:pt x="228" y="183"/>
                    <a:pt x="228" y="183"/>
                    <a:pt x="228" y="183"/>
                  </a:cubicBezTo>
                  <a:cubicBezTo>
                    <a:pt x="233" y="186"/>
                    <a:pt x="237" y="192"/>
                    <a:pt x="237" y="197"/>
                  </a:cubicBezTo>
                  <a:cubicBezTo>
                    <a:pt x="237" y="202"/>
                    <a:pt x="233" y="203"/>
                    <a:pt x="228" y="200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45" y="90"/>
                    <a:pt x="41" y="84"/>
                    <a:pt x="41" y="79"/>
                  </a:cubicBezTo>
                  <a:close/>
                  <a:moveTo>
                    <a:pt x="309" y="218"/>
                  </a:moveTo>
                  <a:cubicBezTo>
                    <a:pt x="50" y="62"/>
                    <a:pt x="50" y="62"/>
                    <a:pt x="50" y="62"/>
                  </a:cubicBezTo>
                  <a:cubicBezTo>
                    <a:pt x="45" y="59"/>
                    <a:pt x="41" y="53"/>
                    <a:pt x="41" y="48"/>
                  </a:cubicBezTo>
                  <a:cubicBezTo>
                    <a:pt x="41" y="43"/>
                    <a:pt x="45" y="42"/>
                    <a:pt x="50" y="45"/>
                  </a:cubicBezTo>
                  <a:cubicBezTo>
                    <a:pt x="309" y="200"/>
                    <a:pt x="309" y="200"/>
                    <a:pt x="309" y="200"/>
                  </a:cubicBezTo>
                  <a:cubicBezTo>
                    <a:pt x="314" y="203"/>
                    <a:pt x="318" y="209"/>
                    <a:pt x="318" y="214"/>
                  </a:cubicBezTo>
                  <a:cubicBezTo>
                    <a:pt x="318" y="219"/>
                    <a:pt x="314" y="220"/>
                    <a:pt x="309" y="218"/>
                  </a:cubicBez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6" name="îš1î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39317EF8-E5E3-420D-98C1-CE142D61084B}"/>
                </a:ext>
              </a:extLst>
            </p:cNvPr>
            <p:cNvSpPr/>
            <p:nvPr/>
          </p:nvSpPr>
          <p:spPr bwMode="auto">
            <a:xfrm>
              <a:off x="4791075" y="3619501"/>
              <a:ext cx="496887" cy="571500"/>
            </a:xfrm>
            <a:custGeom>
              <a:avLst/>
              <a:gdLst>
                <a:gd name="T0" fmla="*/ 80 w 158"/>
                <a:gd name="T1" fmla="*/ 104 h 182"/>
                <a:gd name="T2" fmla="*/ 79 w 158"/>
                <a:gd name="T3" fmla="*/ 104 h 182"/>
                <a:gd name="T4" fmla="*/ 75 w 158"/>
                <a:gd name="T5" fmla="*/ 103 h 182"/>
                <a:gd name="T6" fmla="*/ 0 w 158"/>
                <a:gd name="T7" fmla="*/ 0 h 182"/>
                <a:gd name="T8" fmla="*/ 0 w 158"/>
                <a:gd name="T9" fmla="*/ 87 h 182"/>
                <a:gd name="T10" fmla="*/ 158 w 158"/>
                <a:gd name="T11" fmla="*/ 182 h 182"/>
                <a:gd name="T12" fmla="*/ 158 w 158"/>
                <a:gd name="T13" fmla="*/ 92 h 182"/>
                <a:gd name="T14" fmla="*/ 80 w 158"/>
                <a:gd name="T15" fmla="*/ 10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82">
                  <a:moveTo>
                    <a:pt x="80" y="104"/>
                  </a:moveTo>
                  <a:cubicBezTo>
                    <a:pt x="79" y="104"/>
                    <a:pt x="79" y="104"/>
                    <a:pt x="79" y="104"/>
                  </a:cubicBezTo>
                  <a:cubicBezTo>
                    <a:pt x="78" y="104"/>
                    <a:pt x="76" y="104"/>
                    <a:pt x="75" y="1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80" y="104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7" name="í$1íď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F8F5D57-7031-49FF-B14F-5D0E04B11C0B}"/>
                </a:ext>
              </a:extLst>
            </p:cNvPr>
            <p:cNvSpPr/>
            <p:nvPr/>
          </p:nvSpPr>
          <p:spPr bwMode="auto">
            <a:xfrm>
              <a:off x="4832350" y="3625851"/>
              <a:ext cx="428625" cy="292100"/>
            </a:xfrm>
            <a:custGeom>
              <a:avLst/>
              <a:gdLst>
                <a:gd name="T0" fmla="*/ 0 w 270"/>
                <a:gd name="T1" fmla="*/ 0 h 184"/>
                <a:gd name="T2" fmla="*/ 135 w 270"/>
                <a:gd name="T3" fmla="*/ 184 h 184"/>
                <a:gd name="T4" fmla="*/ 270 w 270"/>
                <a:gd name="T5" fmla="*/ 162 h 184"/>
                <a:gd name="T6" fmla="*/ 0 w 270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184">
                  <a:moveTo>
                    <a:pt x="0" y="0"/>
                  </a:moveTo>
                  <a:lnTo>
                    <a:pt x="135" y="184"/>
                  </a:lnTo>
                  <a:lnTo>
                    <a:pt x="270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8" name="îṧḷiḑ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EECF1412-A566-4ECB-A105-2F6626C5386F}"/>
                </a:ext>
              </a:extLst>
            </p:cNvPr>
            <p:cNvSpPr/>
            <p:nvPr/>
          </p:nvSpPr>
          <p:spPr bwMode="auto">
            <a:xfrm>
              <a:off x="4256088" y="3238501"/>
              <a:ext cx="393700" cy="522288"/>
            </a:xfrm>
            <a:custGeom>
              <a:avLst/>
              <a:gdLst>
                <a:gd name="T0" fmla="*/ 104 w 125"/>
                <a:gd name="T1" fmla="*/ 57 h 166"/>
                <a:gd name="T2" fmla="*/ 20 w 125"/>
                <a:gd name="T3" fmla="*/ 7 h 166"/>
                <a:gd name="T4" fmla="*/ 0 w 125"/>
                <a:gd name="T5" fmla="*/ 15 h 166"/>
                <a:gd name="T6" fmla="*/ 0 w 125"/>
                <a:gd name="T7" fmla="*/ 76 h 166"/>
                <a:gd name="T8" fmla="*/ 20 w 125"/>
                <a:gd name="T9" fmla="*/ 109 h 166"/>
                <a:gd name="T10" fmla="*/ 44 w 125"/>
                <a:gd name="T11" fmla="*/ 123 h 166"/>
                <a:gd name="T12" fmla="*/ 62 w 125"/>
                <a:gd name="T13" fmla="*/ 158 h 166"/>
                <a:gd name="T14" fmla="*/ 81 w 125"/>
                <a:gd name="T15" fmla="*/ 145 h 166"/>
                <a:gd name="T16" fmla="*/ 104 w 125"/>
                <a:gd name="T17" fmla="*/ 159 h 166"/>
                <a:gd name="T18" fmla="*/ 125 w 125"/>
                <a:gd name="T19" fmla="*/ 151 h 166"/>
                <a:gd name="T20" fmla="*/ 125 w 125"/>
                <a:gd name="T21" fmla="*/ 90 h 166"/>
                <a:gd name="T22" fmla="*/ 104 w 125"/>
                <a:gd name="T23" fmla="*/ 5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66">
                  <a:moveTo>
                    <a:pt x="104" y="5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9" y="0"/>
                    <a:pt x="0" y="4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7"/>
                    <a:pt x="9" y="102"/>
                    <a:pt x="20" y="109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15" y="166"/>
                    <a:pt x="125" y="162"/>
                    <a:pt x="125" y="151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25" y="79"/>
                    <a:pt x="115" y="64"/>
                    <a:pt x="104" y="57"/>
                  </a:cubicBezTo>
                  <a:close/>
                </a:path>
              </a:pathLst>
            </a:custGeom>
            <a:solidFill>
              <a:srgbClr val="EF2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09" name="iš1î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3467BE5-CD2A-4435-AC3B-87F5C04F85C6}"/>
                </a:ext>
              </a:extLst>
            </p:cNvPr>
            <p:cNvSpPr/>
            <p:nvPr/>
          </p:nvSpPr>
          <p:spPr bwMode="auto">
            <a:xfrm>
              <a:off x="4338638" y="3376613"/>
              <a:ext cx="225425" cy="239713"/>
            </a:xfrm>
            <a:custGeom>
              <a:avLst/>
              <a:gdLst>
                <a:gd name="T0" fmla="*/ 65 w 72"/>
                <a:gd name="T1" fmla="*/ 37 h 76"/>
                <a:gd name="T2" fmla="*/ 65 w 72"/>
                <a:gd name="T3" fmla="*/ 37 h 76"/>
                <a:gd name="T4" fmla="*/ 37 w 72"/>
                <a:gd name="T5" fmla="*/ 20 h 76"/>
                <a:gd name="T6" fmla="*/ 36 w 72"/>
                <a:gd name="T7" fmla="*/ 21 h 76"/>
                <a:gd name="T8" fmla="*/ 35 w 72"/>
                <a:gd name="T9" fmla="*/ 19 h 76"/>
                <a:gd name="T10" fmla="*/ 8 w 72"/>
                <a:gd name="T11" fmla="*/ 3 h 76"/>
                <a:gd name="T12" fmla="*/ 8 w 72"/>
                <a:gd name="T13" fmla="*/ 30 h 76"/>
                <a:gd name="T14" fmla="*/ 9 w 72"/>
                <a:gd name="T15" fmla="*/ 32 h 76"/>
                <a:gd name="T16" fmla="*/ 36 w 72"/>
                <a:gd name="T17" fmla="*/ 76 h 76"/>
                <a:gd name="T18" fmla="*/ 64 w 72"/>
                <a:gd name="T19" fmla="*/ 65 h 76"/>
                <a:gd name="T20" fmla="*/ 65 w 72"/>
                <a:gd name="T21" fmla="*/ 64 h 76"/>
                <a:gd name="T22" fmla="*/ 65 w 72"/>
                <a:gd name="T23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76">
                  <a:moveTo>
                    <a:pt x="65" y="37"/>
                  </a:moveTo>
                  <a:cubicBezTo>
                    <a:pt x="65" y="37"/>
                    <a:pt x="65" y="37"/>
                    <a:pt x="65" y="37"/>
                  </a:cubicBezTo>
                  <a:cubicBezTo>
                    <a:pt x="57" y="25"/>
                    <a:pt x="45" y="17"/>
                    <a:pt x="37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8" y="7"/>
                    <a:pt x="15" y="0"/>
                    <a:pt x="8" y="3"/>
                  </a:cubicBezTo>
                  <a:cubicBezTo>
                    <a:pt x="0" y="6"/>
                    <a:pt x="0" y="18"/>
                    <a:pt x="8" y="30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72" y="61"/>
                    <a:pt x="72" y="49"/>
                    <a:pt x="65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0" name="íş1î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274EBF3-2102-473F-9B8D-654012319367}"/>
                </a:ext>
              </a:extLst>
            </p:cNvPr>
            <p:cNvSpPr/>
            <p:nvPr/>
          </p:nvSpPr>
          <p:spPr bwMode="auto">
            <a:xfrm>
              <a:off x="6651625" y="3302001"/>
              <a:ext cx="1217612" cy="1938338"/>
            </a:xfrm>
            <a:custGeom>
              <a:avLst/>
              <a:gdLst>
                <a:gd name="T0" fmla="*/ 767 w 767"/>
                <a:gd name="T1" fmla="*/ 766 h 1221"/>
                <a:gd name="T2" fmla="*/ 0 w 767"/>
                <a:gd name="T3" fmla="*/ 1221 h 1221"/>
                <a:gd name="T4" fmla="*/ 0 w 767"/>
                <a:gd name="T5" fmla="*/ 455 h 1221"/>
                <a:gd name="T6" fmla="*/ 767 w 767"/>
                <a:gd name="T7" fmla="*/ 0 h 1221"/>
                <a:gd name="T8" fmla="*/ 767 w 767"/>
                <a:gd name="T9" fmla="*/ 766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1221">
                  <a:moveTo>
                    <a:pt x="767" y="766"/>
                  </a:moveTo>
                  <a:lnTo>
                    <a:pt x="0" y="1221"/>
                  </a:lnTo>
                  <a:lnTo>
                    <a:pt x="0" y="455"/>
                  </a:lnTo>
                  <a:lnTo>
                    <a:pt x="767" y="0"/>
                  </a:lnTo>
                  <a:lnTo>
                    <a:pt x="767" y="7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1" name="íṥľî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A75EE209-C8E5-4DF2-95BA-C887967187AD}"/>
                </a:ext>
              </a:extLst>
            </p:cNvPr>
            <p:cNvSpPr/>
            <p:nvPr/>
          </p:nvSpPr>
          <p:spPr bwMode="auto">
            <a:xfrm>
              <a:off x="6651625" y="3302001"/>
              <a:ext cx="1217612" cy="831850"/>
            </a:xfrm>
            <a:custGeom>
              <a:avLst/>
              <a:gdLst>
                <a:gd name="T0" fmla="*/ 0 w 767"/>
                <a:gd name="T1" fmla="*/ 524 h 524"/>
                <a:gd name="T2" fmla="*/ 767 w 767"/>
                <a:gd name="T3" fmla="*/ 69 h 524"/>
                <a:gd name="T4" fmla="*/ 767 w 767"/>
                <a:gd name="T5" fmla="*/ 0 h 524"/>
                <a:gd name="T6" fmla="*/ 0 w 767"/>
                <a:gd name="T7" fmla="*/ 455 h 524"/>
                <a:gd name="T8" fmla="*/ 0 w 767"/>
                <a:gd name="T9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524">
                  <a:moveTo>
                    <a:pt x="0" y="524"/>
                  </a:moveTo>
                  <a:lnTo>
                    <a:pt x="767" y="69"/>
                  </a:lnTo>
                  <a:lnTo>
                    <a:pt x="767" y="0"/>
                  </a:lnTo>
                  <a:lnTo>
                    <a:pt x="0" y="455"/>
                  </a:lnTo>
                  <a:lnTo>
                    <a:pt x="0" y="524"/>
                  </a:lnTo>
                  <a:close/>
                </a:path>
              </a:pathLst>
            </a:custGeom>
            <a:solidFill>
              <a:srgbClr val="9ED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2" name="ïŝḷî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EF1B602-D123-4437-83E3-4A9ABB32AF00}"/>
                </a:ext>
              </a:extLst>
            </p:cNvPr>
            <p:cNvSpPr/>
            <p:nvPr/>
          </p:nvSpPr>
          <p:spPr bwMode="auto">
            <a:xfrm>
              <a:off x="6946900" y="4429126"/>
              <a:ext cx="627062" cy="431800"/>
            </a:xfrm>
            <a:custGeom>
              <a:avLst/>
              <a:gdLst>
                <a:gd name="T0" fmla="*/ 0 w 395"/>
                <a:gd name="T1" fmla="*/ 272 h 272"/>
                <a:gd name="T2" fmla="*/ 395 w 395"/>
                <a:gd name="T3" fmla="*/ 38 h 272"/>
                <a:gd name="T4" fmla="*/ 395 w 395"/>
                <a:gd name="T5" fmla="*/ 0 h 272"/>
                <a:gd name="T6" fmla="*/ 0 w 395"/>
                <a:gd name="T7" fmla="*/ 236 h 272"/>
                <a:gd name="T8" fmla="*/ 0 w 395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272">
                  <a:moveTo>
                    <a:pt x="0" y="272"/>
                  </a:moveTo>
                  <a:lnTo>
                    <a:pt x="395" y="38"/>
                  </a:lnTo>
                  <a:lnTo>
                    <a:pt x="395" y="0"/>
                  </a:lnTo>
                  <a:lnTo>
                    <a:pt x="0" y="236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3" name="iş1î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3073A5C-3D32-45A7-AEAB-EEE9D7F0C4D0}"/>
                </a:ext>
              </a:extLst>
            </p:cNvPr>
            <p:cNvSpPr/>
            <p:nvPr/>
          </p:nvSpPr>
          <p:spPr bwMode="auto">
            <a:xfrm>
              <a:off x="6946900" y="4530726"/>
              <a:ext cx="627062" cy="427038"/>
            </a:xfrm>
            <a:custGeom>
              <a:avLst/>
              <a:gdLst>
                <a:gd name="T0" fmla="*/ 0 w 395"/>
                <a:gd name="T1" fmla="*/ 269 h 269"/>
                <a:gd name="T2" fmla="*/ 395 w 395"/>
                <a:gd name="T3" fmla="*/ 35 h 269"/>
                <a:gd name="T4" fmla="*/ 395 w 395"/>
                <a:gd name="T5" fmla="*/ 0 h 269"/>
                <a:gd name="T6" fmla="*/ 0 w 395"/>
                <a:gd name="T7" fmla="*/ 233 h 269"/>
                <a:gd name="T8" fmla="*/ 0 w 39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269">
                  <a:moveTo>
                    <a:pt x="0" y="269"/>
                  </a:moveTo>
                  <a:lnTo>
                    <a:pt x="395" y="35"/>
                  </a:lnTo>
                  <a:lnTo>
                    <a:pt x="395" y="0"/>
                  </a:lnTo>
                  <a:lnTo>
                    <a:pt x="0" y="233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D2F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4" name="ïṣ1ïḋ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9383B2F-7D24-43F5-9683-1AD00CC2F30C}"/>
                </a:ext>
              </a:extLst>
            </p:cNvPr>
            <p:cNvSpPr/>
            <p:nvPr/>
          </p:nvSpPr>
          <p:spPr bwMode="auto">
            <a:xfrm>
              <a:off x="6965950" y="3854451"/>
              <a:ext cx="588962" cy="779463"/>
            </a:xfrm>
            <a:custGeom>
              <a:avLst/>
              <a:gdLst>
                <a:gd name="T0" fmla="*/ 187 w 187"/>
                <a:gd name="T1" fmla="*/ 68 h 248"/>
                <a:gd name="T2" fmla="*/ 94 w 187"/>
                <a:gd name="T3" fmla="*/ 218 h 248"/>
                <a:gd name="T4" fmla="*/ 0 w 187"/>
                <a:gd name="T5" fmla="*/ 180 h 248"/>
                <a:gd name="T6" fmla="*/ 94 w 187"/>
                <a:gd name="T7" fmla="*/ 30 h 248"/>
                <a:gd name="T8" fmla="*/ 187 w 187"/>
                <a:gd name="T9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8">
                  <a:moveTo>
                    <a:pt x="187" y="68"/>
                  </a:moveTo>
                  <a:cubicBezTo>
                    <a:pt x="187" y="120"/>
                    <a:pt x="145" y="187"/>
                    <a:pt x="94" y="218"/>
                  </a:cubicBezTo>
                  <a:cubicBezTo>
                    <a:pt x="42" y="248"/>
                    <a:pt x="0" y="231"/>
                    <a:pt x="0" y="180"/>
                  </a:cubicBezTo>
                  <a:cubicBezTo>
                    <a:pt x="0" y="128"/>
                    <a:pt x="42" y="61"/>
                    <a:pt x="94" y="30"/>
                  </a:cubicBezTo>
                  <a:cubicBezTo>
                    <a:pt x="145" y="0"/>
                    <a:pt x="187" y="17"/>
                    <a:pt x="187" y="68"/>
                  </a:cubicBezTo>
                  <a:close/>
                </a:path>
              </a:pathLst>
            </a:custGeom>
            <a:solidFill>
              <a:srgbClr val="B3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  <p:sp>
          <p:nvSpPr>
            <p:cNvPr id="115" name="ïşḻî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DA4A58B-37BA-410A-843B-EEA7DB75774A}"/>
                </a:ext>
              </a:extLst>
            </p:cNvPr>
            <p:cNvSpPr/>
            <p:nvPr/>
          </p:nvSpPr>
          <p:spPr bwMode="auto">
            <a:xfrm>
              <a:off x="7192963" y="4124326"/>
              <a:ext cx="214312" cy="317500"/>
            </a:xfrm>
            <a:custGeom>
              <a:avLst/>
              <a:gdLst>
                <a:gd name="T0" fmla="*/ 135 w 135"/>
                <a:gd name="T1" fmla="*/ 20 h 200"/>
                <a:gd name="T2" fmla="*/ 0 w 135"/>
                <a:gd name="T3" fmla="*/ 200 h 200"/>
                <a:gd name="T4" fmla="*/ 0 w 135"/>
                <a:gd name="T5" fmla="*/ 0 h 200"/>
                <a:gd name="T6" fmla="*/ 135 w 135"/>
                <a:gd name="T7" fmla="*/ 2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200">
                  <a:moveTo>
                    <a:pt x="135" y="20"/>
                  </a:moveTo>
                  <a:lnTo>
                    <a:pt x="0" y="200"/>
                  </a:lnTo>
                  <a:lnTo>
                    <a:pt x="0" y="0"/>
                  </a:lnTo>
                  <a:lnTo>
                    <a:pt x="135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5065"/>
            </a:p>
          </p:txBody>
        </p:sp>
      </p:grpSp>
      <p:sp>
        <p:nvSpPr>
          <p:cNvPr id="116" name="Subtitle 1"/>
          <p:cNvSpPr txBox="1">
            <a:spLocks/>
          </p:cNvSpPr>
          <p:nvPr/>
        </p:nvSpPr>
        <p:spPr>
          <a:xfrm>
            <a:off x="5694974" y="3567988"/>
            <a:ext cx="4180129" cy="132414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ctr" defTabSz="5461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Gill Sans" pitchFamily="-109" charset="0"/>
              </a:defRPr>
            </a:lvl1pPr>
            <a:lvl2pPr marL="742950" indent="-285750" algn="ctr" defTabSz="5461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2pPr>
            <a:lvl3pPr marL="1143000" indent="-228600" algn="ctr" defTabSz="5461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3pPr>
            <a:lvl4pPr marL="1600200" indent="-228600" algn="ctr" defTabSz="5461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4pPr>
            <a:lvl5pPr marL="2057400" indent="-228600" algn="ctr" defTabSz="5461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5pPr>
            <a:lvl6pPr marL="457200" algn="ctr" defTabSz="546100" rtl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6pPr>
            <a:lvl7pPr marL="914400" algn="ctr" defTabSz="546100" rtl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7pPr>
            <a:lvl8pPr marL="1371600" algn="ctr" defTabSz="546100" rtl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8pPr>
            <a:lvl9pPr marL="1828800" algn="ctr" defTabSz="546100" rtl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+mn-lt"/>
                <a:ea typeface="Gill Sans" pitchFamily="-109" charset="0"/>
                <a:cs typeface="+mn-cs"/>
                <a:sym typeface="Gill Sans" pitchFamily="-109" charset="0"/>
              </a:defRPr>
            </a:lvl9pPr>
          </a:lstStyle>
          <a:p>
            <a:r>
              <a:rPr lang="zh-CN" altLang="en-US" sz="7198" b="1" kern="0" dirty="0">
                <a:gradFill>
                  <a:gsLst>
                    <a:gs pos="0">
                      <a:srgbClr val="019FD1"/>
                    </a:gs>
                    <a:gs pos="100000">
                      <a:srgbClr val="008ED6"/>
                    </a:gs>
                  </a:gsLst>
                  <a:lin ang="5400000" scaled="1"/>
                </a:gradFill>
              </a:rPr>
              <a:t>前言</a:t>
            </a:r>
            <a:endParaRPr lang="en-US" sz="7198" kern="0" dirty="0">
              <a:gradFill>
                <a:gsLst>
                  <a:gs pos="0">
                    <a:srgbClr val="019FD1"/>
                  </a:gs>
                  <a:gs pos="100000">
                    <a:srgbClr val="008ED6"/>
                  </a:gs>
                </a:gsLst>
                <a:lin ang="5400000" scaled="1"/>
              </a:gra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0352013" y="2226566"/>
            <a:ext cx="4754960" cy="4695261"/>
            <a:chOff x="7900507" y="1702965"/>
            <a:chExt cx="3567265" cy="3522477"/>
          </a:xfrm>
        </p:grpSpPr>
        <p:sp>
          <p:nvSpPr>
            <p:cNvPr id="118" name="Rectangle 121"/>
            <p:cNvSpPr/>
            <p:nvPr/>
          </p:nvSpPr>
          <p:spPr>
            <a:xfrm>
              <a:off x="7900507" y="1702966"/>
              <a:ext cx="105314" cy="3522476"/>
            </a:xfrm>
            <a:prstGeom prst="rect">
              <a:avLst/>
            </a:prstGeom>
            <a:gradFill>
              <a:gsLst>
                <a:gs pos="0">
                  <a:srgbClr val="008ED6"/>
                </a:gs>
                <a:gs pos="100000">
                  <a:srgbClr val="019FD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65"/>
            </a:p>
          </p:txBody>
        </p:sp>
        <p:sp>
          <p:nvSpPr>
            <p:cNvPr id="119" name="TextBox 123"/>
            <p:cNvSpPr txBox="1"/>
            <p:nvPr/>
          </p:nvSpPr>
          <p:spPr>
            <a:xfrm>
              <a:off x="8123368" y="2281378"/>
              <a:ext cx="3284651" cy="2531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该</a:t>
              </a:r>
              <a:r>
                <a:rPr lang="zh-CN" altLang="en-US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教程适用于没有接触过华为手表表盘制作的设计师，旨在帮助设计师快速的了解和掌握华为手表表盘制作和发布的方法。</a:t>
              </a:r>
              <a:endParaRPr lang="en-US" altLang="zh-CN" sz="2133" dirty="0">
                <a:gradFill>
                  <a:gsLst>
                    <a:gs pos="0">
                      <a:srgbClr val="019FD1"/>
                    </a:gs>
                    <a:gs pos="100000">
                      <a:srgbClr val="008ED6"/>
                    </a:gs>
                  </a:gsLst>
                  <a:lin ang="5400000" scaled="1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algn="l"/>
              <a:endParaRPr lang="en-US" altLang="zh-CN" sz="2133" dirty="0">
                <a:gradFill>
                  <a:gsLst>
                    <a:gs pos="0">
                      <a:srgbClr val="019FD1"/>
                    </a:gs>
                    <a:gs pos="100000">
                      <a:srgbClr val="008ED6"/>
                    </a:gs>
                  </a:gsLst>
                  <a:lin ang="5400000" scaled="1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algn="l"/>
              <a:r>
                <a:rPr lang="zh-CN" altLang="en-US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本</a:t>
              </a:r>
              <a:r>
                <a:rPr lang="zh-CN" altLang="en-US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教程介绍的表盘制作方法涉及大量的</a:t>
              </a:r>
              <a:r>
                <a:rPr lang="en-US" altLang="zh-CN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xml</a:t>
              </a:r>
              <a:r>
                <a:rPr lang="zh-CN" altLang="en-US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文件编写工作，</a:t>
              </a:r>
              <a:r>
                <a:rPr lang="zh-CN" altLang="en-US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设计师除了需要熟悉</a:t>
              </a:r>
              <a:r>
                <a:rPr lang="en-US" altLang="zh-CN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UX</a:t>
              </a:r>
              <a:r>
                <a:rPr lang="zh-CN" altLang="en-US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设计</a:t>
              </a:r>
              <a:r>
                <a:rPr lang="zh-CN" altLang="en-US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，设计表盘布局及资源切图外，还需要有一定</a:t>
              </a:r>
              <a:r>
                <a:rPr lang="en-US" altLang="zh-CN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XML</a:t>
              </a:r>
              <a:r>
                <a:rPr lang="zh-CN" altLang="en-US" sz="2133" dirty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表盘</a:t>
              </a:r>
              <a:r>
                <a:rPr lang="zh-CN" altLang="en-US" sz="2133" dirty="0" smtClean="0">
                  <a:gradFill>
                    <a:gsLst>
                      <a:gs pos="0">
                        <a:srgbClr val="019FD1"/>
                      </a:gs>
                      <a:gs pos="100000">
                        <a:srgbClr val="008ED6"/>
                      </a:gs>
                    </a:gsLst>
                    <a:lin ang="5400000" scaled="1"/>
                  </a:gra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配置文件编写能力。</a:t>
              </a:r>
              <a:endParaRPr lang="zh-CN" altLang="en-US" sz="2133" dirty="0">
                <a:gradFill>
                  <a:gsLst>
                    <a:gs pos="0">
                      <a:srgbClr val="019FD1"/>
                    </a:gs>
                    <a:gs pos="100000">
                      <a:srgbClr val="008ED6"/>
                    </a:gs>
                  </a:gsLst>
                  <a:lin ang="5400000" scaled="1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 bwMode="auto">
            <a:xfrm>
              <a:off x="8023731" y="1702965"/>
              <a:ext cx="3444041" cy="360728"/>
            </a:xfrm>
            <a:prstGeom prst="rect">
              <a:avLst/>
            </a:prstGeom>
            <a:gradFill>
              <a:gsLst>
                <a:gs pos="0">
                  <a:srgbClr val="008ED6"/>
                </a:gs>
                <a:gs pos="100000">
                  <a:srgbClr val="019FD1"/>
                </a:gs>
              </a:gsLst>
              <a:lin ang="5400000" scaled="1"/>
            </a:gradFill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目标</a:t>
              </a:r>
              <a:endParaRPr lang="en-US" altLang="zh-CN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1" name="矩形 120"/>
            <p:cNvSpPr/>
            <p:nvPr/>
          </p:nvSpPr>
          <p:spPr bwMode="auto">
            <a:xfrm>
              <a:off x="8023731" y="5175865"/>
              <a:ext cx="3444041" cy="45719"/>
            </a:xfrm>
            <a:prstGeom prst="rect">
              <a:avLst/>
            </a:prstGeom>
            <a:gradFill>
              <a:gsLst>
                <a:gs pos="0">
                  <a:srgbClr val="008ED6"/>
                </a:gs>
                <a:gs pos="100000">
                  <a:srgbClr val="019FD1"/>
                </a:gs>
              </a:gsLst>
              <a:lin ang="5400000" scaled="1"/>
            </a:gradFill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506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3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028" y="1300993"/>
            <a:ext cx="4293346" cy="3545262"/>
          </a:xfrm>
          <a:prstGeom prst="rect">
            <a:avLst/>
          </a:prstGeom>
        </p:spPr>
      </p:pic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9962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3/7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9952" y="1100256"/>
            <a:ext cx="3115200" cy="4007972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333347" y="58017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9496946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4" name="直接连接符 33"/>
          <p:cNvCxnSpPr/>
          <p:nvPr/>
        </p:nvCxnSpPr>
        <p:spPr bwMode="auto">
          <a:xfrm>
            <a:off x="139652" y="5148064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4" name="直接连接符 43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5" name="矩形 44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9" name="矩形 48"/>
          <p:cNvSpPr/>
          <p:nvPr/>
        </p:nvSpPr>
        <p:spPr>
          <a:xfrm>
            <a:off x="6786662" y="2483768"/>
            <a:ext cx="25792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直接箭头连接符 49"/>
          <p:cNvCxnSpPr/>
          <p:nvPr/>
        </p:nvCxnSpPr>
        <p:spPr bwMode="auto">
          <a:xfrm>
            <a:off x="6508100" y="2752442"/>
            <a:ext cx="32951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1" name="右大括号 50"/>
          <p:cNvSpPr/>
          <p:nvPr/>
        </p:nvSpPr>
        <p:spPr bwMode="auto">
          <a:xfrm>
            <a:off x="6263652" y="1678420"/>
            <a:ext cx="163659" cy="2173500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50010" y="5600236"/>
            <a:ext cx="7086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绘制剩余电量半分比：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304,227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73px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的区域，以白色的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字体显示电量的百分比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86662" y="3851920"/>
            <a:ext cx="21946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连接符为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4" name="直接箭头连接符 53"/>
          <p:cNvCxnSpPr/>
          <p:nvPr/>
        </p:nvCxnSpPr>
        <p:spPr bwMode="auto">
          <a:xfrm>
            <a:off x="5775412" y="3995936"/>
            <a:ext cx="1062206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55" name="直接箭头连接符 54"/>
          <p:cNvCxnSpPr/>
          <p:nvPr/>
        </p:nvCxnSpPr>
        <p:spPr bwMode="auto">
          <a:xfrm>
            <a:off x="4720174" y="4221833"/>
            <a:ext cx="2117444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57" name="直接箭头连接符 56"/>
          <p:cNvCxnSpPr/>
          <p:nvPr/>
        </p:nvCxnSpPr>
        <p:spPr bwMode="auto">
          <a:xfrm>
            <a:off x="4720174" y="4427984"/>
            <a:ext cx="2117444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8" name="矩形 57"/>
          <p:cNvSpPr/>
          <p:nvPr/>
        </p:nvSpPr>
        <p:spPr>
          <a:xfrm>
            <a:off x="6786662" y="4099526"/>
            <a:ext cx="21946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连接符左边显示电量值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786662" y="4326206"/>
            <a:ext cx="21946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连接符右边不显示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208514" y="6786257"/>
            <a:ext cx="2160163" cy="2160163"/>
            <a:chOff x="4208514" y="6876035"/>
            <a:chExt cx="2160163" cy="216016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8514" y="6876035"/>
              <a:ext cx="2160163" cy="2160163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4514725" y="7918184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5706" y="7474220"/>
              <a:ext cx="226800" cy="108000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5234301" y="7392247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608514" y="7924699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3350944" y="2896071"/>
            <a:ext cx="27707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8" name="直接箭头连接符 67"/>
          <p:cNvCxnSpPr/>
          <p:nvPr/>
        </p:nvCxnSpPr>
        <p:spPr bwMode="auto">
          <a:xfrm>
            <a:off x="12983852" y="3080768"/>
            <a:ext cx="32951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9" name="右大括号 68"/>
          <p:cNvSpPr/>
          <p:nvPr/>
        </p:nvSpPr>
        <p:spPr bwMode="auto">
          <a:xfrm>
            <a:off x="12720577" y="1475656"/>
            <a:ext cx="273914" cy="3213744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729952" y="5600236"/>
            <a:ext cx="61036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绘制心跳范围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156,256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起点，根据心率的枚举值返回，显示指定的图片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1808345" y="6786257"/>
            <a:ext cx="2160163" cy="2160163"/>
            <a:chOff x="11808345" y="6786257"/>
            <a:chExt cx="2160163" cy="2160163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8345" y="6786257"/>
              <a:ext cx="2160163" cy="2160163"/>
            </a:xfrm>
            <a:prstGeom prst="rect">
              <a:avLst/>
            </a:prstGeom>
          </p:spPr>
        </p:pic>
        <p:sp>
          <p:nvSpPr>
            <p:cNvPr id="79" name="矩形 78"/>
            <p:cNvSpPr/>
            <p:nvPr/>
          </p:nvSpPr>
          <p:spPr>
            <a:xfrm>
              <a:off x="12114556" y="7828406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85537" y="7384442"/>
              <a:ext cx="226800" cy="108000"/>
            </a:xfrm>
            <a:prstGeom prst="rect">
              <a:avLst/>
            </a:prstGeom>
          </p:spPr>
        </p:pic>
        <p:sp>
          <p:nvSpPr>
            <p:cNvPr id="81" name="矩形 80"/>
            <p:cNvSpPr/>
            <p:nvPr/>
          </p:nvSpPr>
          <p:spPr>
            <a:xfrm>
              <a:off x="12834132" y="7302469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3450" y="7944164"/>
              <a:ext cx="729952" cy="729952"/>
            </a:xfrm>
            <a:prstGeom prst="rect">
              <a:avLst/>
            </a:prstGeom>
          </p:spPr>
        </p:pic>
        <p:sp>
          <p:nvSpPr>
            <p:cNvPr id="83" name="矩形 82"/>
            <p:cNvSpPr/>
            <p:nvPr/>
          </p:nvSpPr>
          <p:spPr>
            <a:xfrm>
              <a:off x="13169354" y="7823393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6786661" y="1259632"/>
            <a:ext cx="28045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带连接符的</a:t>
            </a:r>
            <a:r>
              <a:rPr lang="zh-CN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动态</a:t>
            </a:r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文本框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显示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endParaRPr lang="zh-CN" altLang="zh-CN" sz="1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8" name="直接箭头连接符 87"/>
          <p:cNvCxnSpPr/>
          <p:nvPr/>
        </p:nvCxnSpPr>
        <p:spPr bwMode="auto">
          <a:xfrm>
            <a:off x="6099354" y="1413520"/>
            <a:ext cx="738264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87017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4/7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567" y="1193834"/>
            <a:ext cx="3542509" cy="4170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476" y="1279245"/>
            <a:ext cx="3658937" cy="401283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1" name="矩形 30"/>
          <p:cNvSpPr/>
          <p:nvPr/>
        </p:nvSpPr>
        <p:spPr>
          <a:xfrm>
            <a:off x="333347" y="58017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2" name="直接连接符 31"/>
          <p:cNvCxnSpPr/>
          <p:nvPr/>
        </p:nvCxnSpPr>
        <p:spPr bwMode="auto">
          <a:xfrm>
            <a:off x="9352930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3" name="直接连接符 32"/>
          <p:cNvCxnSpPr/>
          <p:nvPr/>
        </p:nvCxnSpPr>
        <p:spPr bwMode="auto">
          <a:xfrm>
            <a:off x="139652" y="5436096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3" name="直接连接符 42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4" name="矩形 43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5" name="直接连接符 44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8" name="右大括号 47"/>
          <p:cNvSpPr/>
          <p:nvPr/>
        </p:nvSpPr>
        <p:spPr bwMode="auto">
          <a:xfrm>
            <a:off x="4600340" y="2483768"/>
            <a:ext cx="216086" cy="297357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49" name="右大括号 48"/>
          <p:cNvSpPr/>
          <p:nvPr/>
        </p:nvSpPr>
        <p:spPr bwMode="auto">
          <a:xfrm>
            <a:off x="4249656" y="2052749"/>
            <a:ext cx="216086" cy="297357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50" name="直接箭头连接符 49"/>
          <p:cNvCxnSpPr/>
          <p:nvPr/>
        </p:nvCxnSpPr>
        <p:spPr bwMode="auto">
          <a:xfrm>
            <a:off x="4868355" y="2636033"/>
            <a:ext cx="864096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1" name="矩形 50"/>
          <p:cNvSpPr/>
          <p:nvPr/>
        </p:nvSpPr>
        <p:spPr>
          <a:xfrm>
            <a:off x="5732451" y="2536031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显示区域的宽、高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2" name="直接箭头连接符 51"/>
          <p:cNvCxnSpPr/>
          <p:nvPr/>
        </p:nvCxnSpPr>
        <p:spPr bwMode="auto">
          <a:xfrm>
            <a:off x="4436023" y="2110255"/>
            <a:ext cx="129642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3" name="矩形 52"/>
          <p:cNvSpPr/>
          <p:nvPr/>
        </p:nvSpPr>
        <p:spPr>
          <a:xfrm>
            <a:off x="5732451" y="1888540"/>
            <a:ext cx="2279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坐标体系，定义显示区域的起始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5" name="直接箭头连接符 54"/>
          <p:cNvCxnSpPr/>
          <p:nvPr/>
        </p:nvCxnSpPr>
        <p:spPr bwMode="auto">
          <a:xfrm>
            <a:off x="4610087" y="1313283"/>
            <a:ext cx="1122364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6" name="矩形 55"/>
          <p:cNvSpPr/>
          <p:nvPr/>
        </p:nvSpPr>
        <p:spPr>
          <a:xfrm>
            <a:off x="5732451" y="1164605"/>
            <a:ext cx="22799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圆形进度条控件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右大括号 57"/>
          <p:cNvSpPr/>
          <p:nvPr/>
        </p:nvSpPr>
        <p:spPr bwMode="auto">
          <a:xfrm>
            <a:off x="4116425" y="2915816"/>
            <a:ext cx="198618" cy="468000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59" name="直接箭头连接符 58"/>
          <p:cNvCxnSpPr/>
          <p:nvPr/>
        </p:nvCxnSpPr>
        <p:spPr bwMode="auto">
          <a:xfrm>
            <a:off x="4384378" y="3124823"/>
            <a:ext cx="1348073" cy="594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0" name="矩形 59"/>
          <p:cNvSpPr/>
          <p:nvPr/>
        </p:nvSpPr>
        <p:spPr>
          <a:xfrm>
            <a:off x="5732451" y="2976874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圆形的圆心和半径长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2" name="直接箭头连接符 61"/>
          <p:cNvCxnSpPr/>
          <p:nvPr/>
        </p:nvCxnSpPr>
        <p:spPr bwMode="auto">
          <a:xfrm>
            <a:off x="4116425" y="3526738"/>
            <a:ext cx="1636105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3" name="矩形 62"/>
          <p:cNvSpPr/>
          <p:nvPr/>
        </p:nvSpPr>
        <p:spPr>
          <a:xfrm>
            <a:off x="5732451" y="3256692"/>
            <a:ext cx="3586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圆形的边缘宽度，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参考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表盘参考体系说明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说明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箭头连接符 64"/>
          <p:cNvCxnSpPr/>
          <p:nvPr/>
        </p:nvCxnSpPr>
        <p:spPr bwMode="auto">
          <a:xfrm>
            <a:off x="4357699" y="3847288"/>
            <a:ext cx="1374752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6" name="矩形 65"/>
          <p:cNvSpPr/>
          <p:nvPr/>
        </p:nvSpPr>
        <p:spPr>
          <a:xfrm>
            <a:off x="5732451" y="3693399"/>
            <a:ext cx="25403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绘制的圆形起始和终止角度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右大括号 70"/>
          <p:cNvSpPr/>
          <p:nvPr/>
        </p:nvSpPr>
        <p:spPr bwMode="auto">
          <a:xfrm>
            <a:off x="4075879" y="3707904"/>
            <a:ext cx="216086" cy="297357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pitchFamily="-109" charset="0"/>
              <a:ea typeface="MS PGothic" panose="020B0600070205080204" pitchFamily="34" charset="-128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76" name="直接箭头连接符 75"/>
          <p:cNvCxnSpPr/>
          <p:nvPr/>
        </p:nvCxnSpPr>
        <p:spPr bwMode="auto">
          <a:xfrm>
            <a:off x="3952330" y="4365849"/>
            <a:ext cx="1780121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7" name="矩形 76"/>
          <p:cNvSpPr/>
          <p:nvPr/>
        </p:nvSpPr>
        <p:spPr>
          <a:xfrm>
            <a:off x="5732451" y="3995936"/>
            <a:ext cx="362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绘制精度，取默认值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6(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度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，即变化超过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度刷新图片显示区域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9" name="直接箭头连接符 78"/>
          <p:cNvCxnSpPr/>
          <p:nvPr/>
        </p:nvCxnSpPr>
        <p:spPr bwMode="auto">
          <a:xfrm>
            <a:off x="5269777" y="4610630"/>
            <a:ext cx="462674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80" name="矩形 79"/>
          <p:cNvSpPr/>
          <p:nvPr/>
        </p:nvSpPr>
        <p:spPr>
          <a:xfrm>
            <a:off x="5732451" y="4456741"/>
            <a:ext cx="30798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绘制参考的数据来源（比例数据）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1" name="直接箭头连接符 80"/>
          <p:cNvCxnSpPr/>
          <p:nvPr/>
        </p:nvCxnSpPr>
        <p:spPr bwMode="auto">
          <a:xfrm>
            <a:off x="4868355" y="4869475"/>
            <a:ext cx="864096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82" name="矩形 81"/>
          <p:cNvSpPr/>
          <p:nvPr/>
        </p:nvSpPr>
        <p:spPr>
          <a:xfrm>
            <a:off x="5732451" y="4715586"/>
            <a:ext cx="25403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引用哪个图片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864098" y="5583014"/>
            <a:ext cx="74751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步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数目标比例：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54,54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346px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446px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显示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区域，在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173,173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为圆心，放一个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A100_015.png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图片，只显示该图片的从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角度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245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到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294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的扇形区域（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圆形的中上点为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度），并根据步数完成比例显示该扇形的具体区域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384378" y="6792769"/>
            <a:ext cx="2160163" cy="2160163"/>
            <a:chOff x="4384378" y="6810015"/>
            <a:chExt cx="2160163" cy="2160163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4378" y="6810015"/>
              <a:ext cx="2160163" cy="216016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1570" y="7408200"/>
              <a:ext cx="226800" cy="108000"/>
            </a:xfrm>
            <a:prstGeom prst="rect">
              <a:avLst/>
            </a:prstGeom>
          </p:spPr>
        </p:pic>
        <p:sp>
          <p:nvSpPr>
            <p:cNvPr id="90" name="矩形 89"/>
            <p:cNvSpPr/>
            <p:nvPr/>
          </p:nvSpPr>
          <p:spPr>
            <a:xfrm>
              <a:off x="5410165" y="7326227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745387" y="7847151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84378" y="7812360"/>
              <a:ext cx="1299537" cy="440713"/>
            </a:xfrm>
            <a:prstGeom prst="rect">
              <a:avLst/>
            </a:prstGeom>
          </p:spPr>
        </p:pic>
        <p:sp>
          <p:nvSpPr>
            <p:cNvPr id="88" name="矩形 87"/>
            <p:cNvSpPr/>
            <p:nvPr/>
          </p:nvSpPr>
          <p:spPr>
            <a:xfrm>
              <a:off x="4690589" y="7852164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9483" y="7967922"/>
              <a:ext cx="729952" cy="729952"/>
            </a:xfrm>
            <a:prstGeom prst="rect">
              <a:avLst/>
            </a:prstGeom>
          </p:spPr>
        </p:pic>
      </p:grpSp>
      <p:sp>
        <p:nvSpPr>
          <p:cNvPr id="98" name="矩形 97"/>
          <p:cNvSpPr/>
          <p:nvPr/>
        </p:nvSpPr>
        <p:spPr>
          <a:xfrm>
            <a:off x="13566968" y="2987824"/>
            <a:ext cx="27707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参数含义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同左边描述，区别是逆时针绘制（绘制的起始角度大于终止角度）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9" name="直接箭头连接符 98"/>
          <p:cNvCxnSpPr/>
          <p:nvPr/>
        </p:nvCxnSpPr>
        <p:spPr bwMode="auto">
          <a:xfrm>
            <a:off x="13279143" y="3354876"/>
            <a:ext cx="32951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00" name="右大括号 99"/>
          <p:cNvSpPr/>
          <p:nvPr/>
        </p:nvSpPr>
        <p:spPr bwMode="auto">
          <a:xfrm>
            <a:off x="13015868" y="1749764"/>
            <a:ext cx="273914" cy="3213744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451156" y="5583014"/>
            <a:ext cx="6886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绘制电量百分比例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54,54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346px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446px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显示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区域，在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173,173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为圆心，放一个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A100_015.png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图片，只显示该图片的从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角度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114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到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66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的扇形区域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，并根据电量比例完成该扇形的具体区域显示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11657263" y="6792769"/>
            <a:ext cx="2160163" cy="2160163"/>
            <a:chOff x="11657263" y="6792769"/>
            <a:chExt cx="2160163" cy="2160163"/>
          </a:xfrm>
        </p:grpSpPr>
        <p:sp>
          <p:nvSpPr>
            <p:cNvPr id="47" name="矩形 46"/>
            <p:cNvSpPr/>
            <p:nvPr/>
          </p:nvSpPr>
          <p:spPr>
            <a:xfrm>
              <a:off x="11729194" y="7812360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57263" y="6792769"/>
              <a:ext cx="2160163" cy="2160163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34455" y="7390954"/>
              <a:ext cx="226800" cy="108000"/>
            </a:xfrm>
            <a:prstGeom prst="rect">
              <a:avLst/>
            </a:prstGeom>
          </p:spPr>
        </p:pic>
        <p:sp>
          <p:nvSpPr>
            <p:cNvPr id="105" name="矩形 104"/>
            <p:cNvSpPr/>
            <p:nvPr/>
          </p:nvSpPr>
          <p:spPr>
            <a:xfrm>
              <a:off x="12683050" y="7308981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57263" y="7795114"/>
              <a:ext cx="1299537" cy="440713"/>
            </a:xfrm>
            <a:prstGeom prst="rect">
              <a:avLst/>
            </a:prstGeom>
          </p:spPr>
        </p:pic>
        <p:sp>
          <p:nvSpPr>
            <p:cNvPr id="108" name="矩形 107"/>
            <p:cNvSpPr/>
            <p:nvPr/>
          </p:nvSpPr>
          <p:spPr>
            <a:xfrm>
              <a:off x="11963474" y="7834918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72368" y="7950676"/>
              <a:ext cx="729952" cy="729952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78018" y="7937798"/>
              <a:ext cx="619048" cy="580952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13018272" y="7829905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8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232" y="1554294"/>
            <a:ext cx="3970257" cy="2922270"/>
          </a:xfrm>
          <a:prstGeom prst="rect">
            <a:avLst/>
          </a:prstGeom>
        </p:spPr>
      </p:pic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5/7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403" y="1182747"/>
            <a:ext cx="4592200" cy="368216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1" name="矩形 30"/>
          <p:cNvSpPr/>
          <p:nvPr/>
        </p:nvSpPr>
        <p:spPr>
          <a:xfrm>
            <a:off x="333347" y="58017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2" name="直接连接符 31"/>
          <p:cNvCxnSpPr/>
          <p:nvPr/>
        </p:nvCxnSpPr>
        <p:spPr bwMode="auto">
          <a:xfrm>
            <a:off x="8056786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3" name="直接连接符 32"/>
          <p:cNvCxnSpPr/>
          <p:nvPr/>
        </p:nvCxnSpPr>
        <p:spPr bwMode="auto">
          <a:xfrm>
            <a:off x="139652" y="4932040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3" name="直接连接符 42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4" name="矩形 43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5" name="直接连接符 44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8" name="矩形 47"/>
          <p:cNvSpPr/>
          <p:nvPr/>
        </p:nvSpPr>
        <p:spPr>
          <a:xfrm>
            <a:off x="6370080" y="2676430"/>
            <a:ext cx="1542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9" name="直接箭头连接符 48"/>
          <p:cNvCxnSpPr/>
          <p:nvPr/>
        </p:nvCxnSpPr>
        <p:spPr bwMode="auto">
          <a:xfrm>
            <a:off x="6040562" y="3015429"/>
            <a:ext cx="32951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0" name="右大括号 49"/>
          <p:cNvSpPr/>
          <p:nvPr/>
        </p:nvSpPr>
        <p:spPr bwMode="auto">
          <a:xfrm>
            <a:off x="5689377" y="1906598"/>
            <a:ext cx="320047" cy="2155748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83910" y="5443772"/>
            <a:ext cx="6200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绘制心跳值：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194,326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65px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的区域，以白色的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F_ROBOTOCONDENSED_REGULAR_26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字体显示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心率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664298" y="6832001"/>
            <a:ext cx="2160240" cy="2160163"/>
            <a:chOff x="3664298" y="6832001"/>
            <a:chExt cx="2160240" cy="2160163"/>
          </a:xfrm>
        </p:grpSpPr>
        <p:sp>
          <p:nvSpPr>
            <p:cNvPr id="53" name="矩形 52"/>
            <p:cNvSpPr/>
            <p:nvPr/>
          </p:nvSpPr>
          <p:spPr>
            <a:xfrm>
              <a:off x="3736229" y="7851592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4298" y="6832001"/>
              <a:ext cx="2160163" cy="2160163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490" y="7430186"/>
              <a:ext cx="226800" cy="108000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4690085" y="7348213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64298" y="7834346"/>
              <a:ext cx="1299537" cy="440713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3970509" y="7874150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9403" y="7989908"/>
              <a:ext cx="729952" cy="729952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05490" y="7951488"/>
              <a:ext cx="619048" cy="580952"/>
            </a:xfrm>
            <a:prstGeom prst="rect">
              <a:avLst/>
            </a:prstGeom>
          </p:spPr>
        </p:pic>
        <p:sp>
          <p:nvSpPr>
            <p:cNvPr id="61" name="矩形 60"/>
            <p:cNvSpPr/>
            <p:nvPr/>
          </p:nvSpPr>
          <p:spPr>
            <a:xfrm>
              <a:off x="5025307" y="7869137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567087" y="8327449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4" name="直接箭头连接符 73"/>
          <p:cNvCxnSpPr/>
          <p:nvPr/>
        </p:nvCxnSpPr>
        <p:spPr bwMode="auto">
          <a:xfrm>
            <a:off x="12191007" y="1352007"/>
            <a:ext cx="618307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5" name="矩形 74"/>
          <p:cNvSpPr/>
          <p:nvPr/>
        </p:nvSpPr>
        <p:spPr>
          <a:xfrm>
            <a:off x="12774607" y="1203329"/>
            <a:ext cx="22799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圆形旋转控件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6" name="直接箭头连接符 75"/>
          <p:cNvCxnSpPr/>
          <p:nvPr/>
        </p:nvCxnSpPr>
        <p:spPr bwMode="auto">
          <a:xfrm>
            <a:off x="10937106" y="3707904"/>
            <a:ext cx="187220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7" name="矩形 76"/>
          <p:cNvSpPr/>
          <p:nvPr/>
        </p:nvSpPr>
        <p:spPr>
          <a:xfrm>
            <a:off x="12774607" y="3538924"/>
            <a:ext cx="27467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旋转的起始和终止角度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8" name="直接箭头连接符 77"/>
          <p:cNvCxnSpPr/>
          <p:nvPr/>
        </p:nvCxnSpPr>
        <p:spPr bwMode="auto">
          <a:xfrm>
            <a:off x="11753076" y="2585972"/>
            <a:ext cx="105623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9" name="矩形 78"/>
          <p:cNvSpPr/>
          <p:nvPr/>
        </p:nvSpPr>
        <p:spPr>
          <a:xfrm>
            <a:off x="12774607" y="2351402"/>
            <a:ext cx="2983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坐标体系，定义显示区域的起始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坐标及宽、高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右大括号 79"/>
          <p:cNvSpPr/>
          <p:nvPr/>
        </p:nvSpPr>
        <p:spPr bwMode="auto">
          <a:xfrm>
            <a:off x="11441162" y="2208351"/>
            <a:ext cx="214507" cy="762765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83" name="右大括号 82"/>
          <p:cNvSpPr/>
          <p:nvPr/>
        </p:nvSpPr>
        <p:spPr bwMode="auto">
          <a:xfrm>
            <a:off x="10721083" y="3518524"/>
            <a:ext cx="144016" cy="396398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cxnSp>
        <p:nvCxnSpPr>
          <p:cNvPr id="85" name="直接箭头连接符 84"/>
          <p:cNvCxnSpPr/>
          <p:nvPr/>
        </p:nvCxnSpPr>
        <p:spPr bwMode="auto">
          <a:xfrm>
            <a:off x="12317703" y="4020829"/>
            <a:ext cx="491611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86" name="矩形 85"/>
          <p:cNvSpPr/>
          <p:nvPr/>
        </p:nvSpPr>
        <p:spPr>
          <a:xfrm>
            <a:off x="12774607" y="3851325"/>
            <a:ext cx="27467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绘制参考的数据来源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比例数据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2774607" y="4127659"/>
            <a:ext cx="1944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旋转的图片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2" name="直接箭头连接符 91"/>
          <p:cNvCxnSpPr/>
          <p:nvPr/>
        </p:nvCxnSpPr>
        <p:spPr bwMode="auto">
          <a:xfrm>
            <a:off x="11962094" y="3203848"/>
            <a:ext cx="847220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93" name="矩形 92"/>
          <p:cNvSpPr/>
          <p:nvPr/>
        </p:nvSpPr>
        <p:spPr>
          <a:xfrm>
            <a:off x="12774607" y="2995087"/>
            <a:ext cx="3383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旋转中心在图片上的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坐标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，参考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表盘参考体系说明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页的说明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右大括号 94"/>
          <p:cNvSpPr/>
          <p:nvPr/>
        </p:nvSpPr>
        <p:spPr bwMode="auto">
          <a:xfrm>
            <a:off x="11626674" y="3060393"/>
            <a:ext cx="246536" cy="310833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cxnSp>
        <p:nvCxnSpPr>
          <p:cNvPr id="98" name="直接箭头连接符 97"/>
          <p:cNvCxnSpPr/>
          <p:nvPr/>
        </p:nvCxnSpPr>
        <p:spPr bwMode="auto">
          <a:xfrm>
            <a:off x="11661381" y="4258473"/>
            <a:ext cx="1147933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00" name="矩形 99"/>
          <p:cNvSpPr/>
          <p:nvPr/>
        </p:nvSpPr>
        <p:spPr>
          <a:xfrm>
            <a:off x="8224754" y="5443772"/>
            <a:ext cx="7824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小时时针：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0,0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A100_019.png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25,227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为中心，参考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小时值的小时值对图片进行旋转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1560380" y="6848651"/>
            <a:ext cx="2160163" cy="2160163"/>
            <a:chOff x="11560380" y="6848651"/>
            <a:chExt cx="2160163" cy="2160163"/>
          </a:xfrm>
        </p:grpSpPr>
        <p:sp>
          <p:nvSpPr>
            <p:cNvPr id="47" name="矩形 46"/>
            <p:cNvSpPr/>
            <p:nvPr/>
          </p:nvSpPr>
          <p:spPr>
            <a:xfrm>
              <a:off x="11729194" y="7812360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1632311" y="7868242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0380" y="6848651"/>
              <a:ext cx="2160163" cy="2160163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37572" y="7446836"/>
              <a:ext cx="226800" cy="108000"/>
            </a:xfrm>
            <a:prstGeom prst="rect">
              <a:avLst/>
            </a:prstGeom>
          </p:spPr>
        </p:pic>
        <p:sp>
          <p:nvSpPr>
            <p:cNvPr id="105" name="矩形 104"/>
            <p:cNvSpPr/>
            <p:nvPr/>
          </p:nvSpPr>
          <p:spPr>
            <a:xfrm>
              <a:off x="12586167" y="7364863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60380" y="7850996"/>
              <a:ext cx="1299537" cy="440713"/>
            </a:xfrm>
            <a:prstGeom prst="rect">
              <a:avLst/>
            </a:prstGeom>
          </p:spPr>
        </p:pic>
        <p:sp>
          <p:nvSpPr>
            <p:cNvPr id="107" name="矩形 106"/>
            <p:cNvSpPr/>
            <p:nvPr/>
          </p:nvSpPr>
          <p:spPr>
            <a:xfrm>
              <a:off x="11866591" y="7890800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5485" y="8006558"/>
              <a:ext cx="729952" cy="729952"/>
            </a:xfrm>
            <a:prstGeom prst="rect">
              <a:avLst/>
            </a:pr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081135" y="7993680"/>
              <a:ext cx="619048" cy="580952"/>
            </a:xfrm>
            <a:prstGeom prst="rect">
              <a:avLst/>
            </a:prstGeom>
          </p:spPr>
        </p:pic>
        <p:sp>
          <p:nvSpPr>
            <p:cNvPr id="110" name="矩形 109"/>
            <p:cNvSpPr/>
            <p:nvPr/>
          </p:nvSpPr>
          <p:spPr>
            <a:xfrm>
              <a:off x="12921389" y="7885787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12463169" y="8344099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12665367" y="7470802"/>
              <a:ext cx="237134" cy="14939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324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6/7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090" y="1718358"/>
            <a:ext cx="3281427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666" y="2412082"/>
            <a:ext cx="2422241" cy="134885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4865" y="1663702"/>
            <a:ext cx="3323591" cy="284561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8920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333347" y="58017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6688634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4" name="直接连接符 33"/>
          <p:cNvCxnSpPr/>
          <p:nvPr/>
        </p:nvCxnSpPr>
        <p:spPr bwMode="auto">
          <a:xfrm>
            <a:off x="139652" y="4932040"/>
            <a:ext cx="15769752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4" name="直接连接符 43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5" name="矩形 44"/>
          <p:cNvSpPr/>
          <p:nvPr/>
        </p:nvSpPr>
        <p:spPr>
          <a:xfrm>
            <a:off x="304516" y="7236296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139652" y="6660232"/>
            <a:ext cx="15769752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9" name="直接连接符 48"/>
          <p:cNvCxnSpPr/>
          <p:nvPr/>
        </p:nvCxnSpPr>
        <p:spPr bwMode="auto">
          <a:xfrm>
            <a:off x="10937106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0" name="矩形 49"/>
          <p:cNvSpPr/>
          <p:nvPr/>
        </p:nvSpPr>
        <p:spPr>
          <a:xfrm>
            <a:off x="5635999" y="2480973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1" name="直接箭头连接符 50"/>
          <p:cNvCxnSpPr/>
          <p:nvPr/>
        </p:nvCxnSpPr>
        <p:spPr bwMode="auto">
          <a:xfrm>
            <a:off x="5318227" y="3131840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2" name="右大括号 51"/>
          <p:cNvSpPr/>
          <p:nvPr/>
        </p:nvSpPr>
        <p:spPr bwMode="auto">
          <a:xfrm>
            <a:off x="4963862" y="2111669"/>
            <a:ext cx="320047" cy="2028283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45167" y="5438998"/>
            <a:ext cx="46274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小时时针：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0,0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A100_009.png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25,227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为中心，参考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小时的时间数据对图片进行旋转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911500" y="6823384"/>
            <a:ext cx="2232377" cy="2160163"/>
            <a:chOff x="2944089" y="6793270"/>
            <a:chExt cx="2232377" cy="2160163"/>
          </a:xfrm>
        </p:grpSpPr>
        <p:sp>
          <p:nvSpPr>
            <p:cNvPr id="70" name="矩形 69"/>
            <p:cNvSpPr/>
            <p:nvPr/>
          </p:nvSpPr>
          <p:spPr>
            <a:xfrm>
              <a:off x="3185117" y="7756979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088234" y="7812861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6303" y="6793270"/>
              <a:ext cx="2160163" cy="2160163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3495" y="7391455"/>
              <a:ext cx="226800" cy="108000"/>
            </a:xfrm>
            <a:prstGeom prst="rect">
              <a:avLst/>
            </a:prstGeom>
          </p:spPr>
        </p:pic>
        <p:sp>
          <p:nvSpPr>
            <p:cNvPr id="74" name="矩形 73"/>
            <p:cNvSpPr/>
            <p:nvPr/>
          </p:nvSpPr>
          <p:spPr>
            <a:xfrm>
              <a:off x="4042090" y="730948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16303" y="7795615"/>
              <a:ext cx="1299537" cy="440713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3322514" y="7835419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408" y="7951177"/>
              <a:ext cx="729952" cy="729952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37058" y="7938299"/>
              <a:ext cx="619048" cy="580952"/>
            </a:xfrm>
            <a:prstGeom prst="rect">
              <a:avLst/>
            </a:prstGeom>
          </p:spPr>
        </p:pic>
        <p:sp>
          <p:nvSpPr>
            <p:cNvPr id="79" name="矩形 78"/>
            <p:cNvSpPr/>
            <p:nvPr/>
          </p:nvSpPr>
          <p:spPr>
            <a:xfrm>
              <a:off x="4377312" y="7830406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919092" y="8288718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4121290" y="7415421"/>
              <a:ext cx="237134" cy="149394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3642755" y="6851397"/>
              <a:ext cx="263648" cy="1660979"/>
            </a:xfrm>
            <a:prstGeom prst="rect">
              <a:avLst/>
            </a:prstGeom>
          </p:spPr>
        </p:pic>
      </p:grpSp>
      <p:sp>
        <p:nvSpPr>
          <p:cNvPr id="83" name="矩形 82"/>
          <p:cNvSpPr/>
          <p:nvPr/>
        </p:nvSpPr>
        <p:spPr>
          <a:xfrm>
            <a:off x="9884470" y="2480973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4" name="直接箭头连接符 83"/>
          <p:cNvCxnSpPr/>
          <p:nvPr/>
        </p:nvCxnSpPr>
        <p:spPr bwMode="auto">
          <a:xfrm>
            <a:off x="9566698" y="3154323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85" name="右大括号 84"/>
          <p:cNvSpPr/>
          <p:nvPr/>
        </p:nvSpPr>
        <p:spPr bwMode="auto">
          <a:xfrm>
            <a:off x="9212334" y="2793741"/>
            <a:ext cx="316332" cy="698139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5185578" y="2480973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7" name="直接箭头连接符 86"/>
          <p:cNvCxnSpPr/>
          <p:nvPr/>
        </p:nvCxnSpPr>
        <p:spPr bwMode="auto">
          <a:xfrm>
            <a:off x="14867806" y="3089169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88" name="右大括号 87"/>
          <p:cNvSpPr/>
          <p:nvPr/>
        </p:nvSpPr>
        <p:spPr bwMode="auto">
          <a:xfrm>
            <a:off x="14513441" y="2008548"/>
            <a:ext cx="320047" cy="2155748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715464" y="5438998"/>
            <a:ext cx="412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绘制时钟中心点：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202,202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，绘制图片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A100_012.png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1099250" y="5438998"/>
            <a:ext cx="4810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分针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0,0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A100_011.png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25,227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为中心，参考分针数据对图片进行旋转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7706538" y="6823384"/>
            <a:ext cx="2232377" cy="2160163"/>
            <a:chOff x="7538113" y="6901209"/>
            <a:chExt cx="2232377" cy="2160163"/>
          </a:xfrm>
        </p:grpSpPr>
        <p:sp>
          <p:nvSpPr>
            <p:cNvPr id="92" name="矩形 91"/>
            <p:cNvSpPr/>
            <p:nvPr/>
          </p:nvSpPr>
          <p:spPr>
            <a:xfrm>
              <a:off x="7779141" y="7864918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682258" y="7920800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327" y="6901209"/>
              <a:ext cx="2160163" cy="2160163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7519" y="7499394"/>
              <a:ext cx="226800" cy="108000"/>
            </a:xfrm>
            <a:prstGeom prst="rect">
              <a:avLst/>
            </a:prstGeom>
          </p:spPr>
        </p:pic>
        <p:sp>
          <p:nvSpPr>
            <p:cNvPr id="96" name="矩形 95"/>
            <p:cNvSpPr/>
            <p:nvPr/>
          </p:nvSpPr>
          <p:spPr>
            <a:xfrm>
              <a:off x="8636114" y="7417421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10327" y="7903554"/>
              <a:ext cx="1299537" cy="440713"/>
            </a:xfrm>
            <a:prstGeom prst="rect">
              <a:avLst/>
            </a:prstGeom>
          </p:spPr>
        </p:pic>
        <p:sp>
          <p:nvSpPr>
            <p:cNvPr id="98" name="矩形 97"/>
            <p:cNvSpPr/>
            <p:nvPr/>
          </p:nvSpPr>
          <p:spPr>
            <a:xfrm>
              <a:off x="7916538" y="7943358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432" y="8059116"/>
              <a:ext cx="729952" cy="729952"/>
            </a:xfrm>
            <a:prstGeom prst="rect">
              <a:avLst/>
            </a:prstGeom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31082" y="8046238"/>
              <a:ext cx="619048" cy="580952"/>
            </a:xfrm>
            <a:prstGeom prst="rect">
              <a:avLst/>
            </a:prstGeom>
          </p:spPr>
        </p:pic>
        <p:sp>
          <p:nvSpPr>
            <p:cNvPr id="101" name="矩形 100"/>
            <p:cNvSpPr/>
            <p:nvPr/>
          </p:nvSpPr>
          <p:spPr>
            <a:xfrm>
              <a:off x="8971336" y="7938345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513116" y="8396657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8715314" y="7523360"/>
              <a:ext cx="237134" cy="1493943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8236779" y="6959336"/>
              <a:ext cx="263648" cy="1660979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5058" y="7832047"/>
              <a:ext cx="298487" cy="298487"/>
            </a:xfrm>
            <a:prstGeom prst="rect">
              <a:avLst/>
            </a:prstGeom>
          </p:spPr>
        </p:pic>
      </p:grpSp>
      <p:grpSp>
        <p:nvGrpSpPr>
          <p:cNvPr id="124" name="组合 123"/>
          <p:cNvGrpSpPr/>
          <p:nvPr/>
        </p:nvGrpSpPr>
        <p:grpSpPr>
          <a:xfrm>
            <a:off x="12356091" y="6823384"/>
            <a:ext cx="2261785" cy="2160163"/>
            <a:chOff x="12356091" y="6823384"/>
            <a:chExt cx="2261785" cy="2160163"/>
          </a:xfrm>
        </p:grpSpPr>
        <p:sp>
          <p:nvSpPr>
            <p:cNvPr id="108" name="矩形 107"/>
            <p:cNvSpPr/>
            <p:nvPr/>
          </p:nvSpPr>
          <p:spPr>
            <a:xfrm>
              <a:off x="12597119" y="7787093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500236" y="7842975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28305" y="6823384"/>
              <a:ext cx="2160163" cy="2160163"/>
            </a:xfrm>
            <a:prstGeom prst="rect">
              <a:avLst/>
            </a:pr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5497" y="7421569"/>
              <a:ext cx="226800" cy="108000"/>
            </a:xfrm>
            <a:prstGeom prst="rect">
              <a:avLst/>
            </a:prstGeom>
          </p:spPr>
        </p:pic>
        <p:sp>
          <p:nvSpPr>
            <p:cNvPr id="112" name="矩形 111"/>
            <p:cNvSpPr/>
            <p:nvPr/>
          </p:nvSpPr>
          <p:spPr>
            <a:xfrm>
              <a:off x="13454092" y="7339596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428305" y="7825729"/>
              <a:ext cx="1299537" cy="440713"/>
            </a:xfrm>
            <a:prstGeom prst="rect">
              <a:avLst/>
            </a:prstGeom>
          </p:spPr>
        </p:pic>
        <p:sp>
          <p:nvSpPr>
            <p:cNvPr id="114" name="矩形 113"/>
            <p:cNvSpPr/>
            <p:nvPr/>
          </p:nvSpPr>
          <p:spPr>
            <a:xfrm>
              <a:off x="12734516" y="7865533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3410" y="7981291"/>
              <a:ext cx="729952" cy="729952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949060" y="7968413"/>
              <a:ext cx="619048" cy="580952"/>
            </a:xfrm>
            <a:prstGeom prst="rect">
              <a:avLst/>
            </a:prstGeom>
          </p:spPr>
        </p:pic>
        <p:sp>
          <p:nvSpPr>
            <p:cNvPr id="117" name="矩形 116"/>
            <p:cNvSpPr/>
            <p:nvPr/>
          </p:nvSpPr>
          <p:spPr>
            <a:xfrm>
              <a:off x="13789314" y="7860520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13331094" y="8318832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13533292" y="7445535"/>
              <a:ext cx="237134" cy="1493943"/>
            </a:xfrm>
            <a:prstGeom prst="rect">
              <a:avLst/>
            </a:pr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13054757" y="6881511"/>
              <a:ext cx="263648" cy="1660979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23036" y="7754222"/>
              <a:ext cx="298487" cy="298487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93278">
              <a:off x="13645991" y="6925212"/>
              <a:ext cx="266270" cy="167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121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64341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/>
              <a:t>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/>
              <a:t>24</a:t>
            </a:r>
            <a:r>
              <a:rPr lang="zh-CN" altLang="en-US" dirty="0"/>
              <a:t>小时制</a:t>
            </a:r>
            <a:r>
              <a:rPr lang="zh-CN" altLang="en-US" dirty="0" smtClean="0"/>
              <a:t>表盘 （</a:t>
            </a:r>
            <a:r>
              <a:rPr lang="en-US" altLang="zh-CN" dirty="0" smtClean="0"/>
              <a:t>7/7</a:t>
            </a:r>
            <a:r>
              <a:rPr lang="zh-CN" altLang="en-US" dirty="0" smtClean="0"/>
              <a:t>）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459" y="2435077"/>
            <a:ext cx="2476190" cy="136190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233" y="1906505"/>
            <a:ext cx="3009524" cy="24190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3818" y="2420791"/>
            <a:ext cx="2590476" cy="139047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95258" y="2971116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描述</a:t>
            </a:r>
            <a:endParaRPr lang="zh-CN" altLang="en-US" sz="2000" dirty="0"/>
          </a:p>
        </p:txBody>
      </p:sp>
      <p:sp>
        <p:nvSpPr>
          <p:cNvPr id="33" name="矩形 32"/>
          <p:cNvSpPr/>
          <p:nvPr/>
        </p:nvSpPr>
        <p:spPr>
          <a:xfrm>
            <a:off x="309685" y="500346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展现描述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6616626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5" name="直接连接符 34"/>
          <p:cNvCxnSpPr/>
          <p:nvPr/>
        </p:nvCxnSpPr>
        <p:spPr bwMode="auto">
          <a:xfrm>
            <a:off x="139652" y="4499992"/>
            <a:ext cx="15769752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5" name="直接连接符 44"/>
          <p:cNvCxnSpPr/>
          <p:nvPr/>
        </p:nvCxnSpPr>
        <p:spPr bwMode="auto">
          <a:xfrm>
            <a:off x="1792090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6" name="矩形 45"/>
          <p:cNvSpPr/>
          <p:nvPr/>
        </p:nvSpPr>
        <p:spPr>
          <a:xfrm>
            <a:off x="280854" y="6732240"/>
            <a:ext cx="1268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叠加后展现效果</a:t>
            </a:r>
            <a:endParaRPr lang="zh-CN" altLang="en-US" sz="2000" dirty="0"/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139652" y="6012160"/>
            <a:ext cx="15769752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50" name="直接连接符 49"/>
          <p:cNvCxnSpPr/>
          <p:nvPr/>
        </p:nvCxnSpPr>
        <p:spPr bwMode="auto">
          <a:xfrm>
            <a:off x="11422983" y="1139901"/>
            <a:ext cx="0" cy="7704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84C0E8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3" name="矩形 52"/>
          <p:cNvSpPr/>
          <p:nvPr/>
        </p:nvSpPr>
        <p:spPr>
          <a:xfrm>
            <a:off x="10432029" y="2538933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4" name="直接箭头连接符 53"/>
          <p:cNvCxnSpPr/>
          <p:nvPr/>
        </p:nvCxnSpPr>
        <p:spPr bwMode="auto">
          <a:xfrm>
            <a:off x="10114257" y="3147129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5" name="右大括号 54"/>
          <p:cNvSpPr/>
          <p:nvPr/>
        </p:nvSpPr>
        <p:spPr bwMode="auto">
          <a:xfrm>
            <a:off x="9759892" y="2206169"/>
            <a:ext cx="320047" cy="1857420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02971" y="2454631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7" name="直接箭头连接符 56"/>
          <p:cNvCxnSpPr/>
          <p:nvPr/>
        </p:nvCxnSpPr>
        <p:spPr bwMode="auto">
          <a:xfrm>
            <a:off x="4985199" y="3127981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58" name="右大括号 57"/>
          <p:cNvSpPr/>
          <p:nvPr/>
        </p:nvSpPr>
        <p:spPr bwMode="auto">
          <a:xfrm>
            <a:off x="4630835" y="2767399"/>
            <a:ext cx="316332" cy="698139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760553" y="2454631"/>
            <a:ext cx="97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含义同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示例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24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小时制表盘 </a:t>
            </a:r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/7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页的描述</a:t>
            </a:r>
            <a:endParaRPr lang="zh-CN" altLang="zh-CN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0" name="直接箭头连接符 59"/>
          <p:cNvCxnSpPr/>
          <p:nvPr/>
        </p:nvCxnSpPr>
        <p:spPr bwMode="auto">
          <a:xfrm>
            <a:off x="14442781" y="3127981"/>
            <a:ext cx="329518" cy="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12700" cap="flat" cmpd="sng" algn="ctr">
            <a:solidFill>
              <a:srgbClr val="657EC0"/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61" name="右大括号 60"/>
          <p:cNvSpPr/>
          <p:nvPr/>
        </p:nvSpPr>
        <p:spPr bwMode="auto">
          <a:xfrm>
            <a:off x="14088417" y="2767399"/>
            <a:ext cx="316332" cy="698139"/>
          </a:xfrm>
          <a:prstGeom prst="rightBrace">
            <a:avLst/>
          </a:prstGeom>
          <a:noFill/>
          <a:ln w="12700" cap="flat" cmpd="sng" algn="ctr">
            <a:solidFill>
              <a:srgbClr val="657EC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/>
            <a:endParaRPr lang="zh-CN" altLang="en-US">
              <a:cs typeface="Gill Sans" pitchFamily="-109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815115" y="4932040"/>
            <a:ext cx="412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绘制时钟中心点：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204,204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，绘制图片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A100_013.png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1612524" y="4932040"/>
            <a:ext cx="412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绘制时钟中心点：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204,204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，绘制图片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A100_020.png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641463" y="4932040"/>
            <a:ext cx="4810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绘制秒针：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x/y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坐标体系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0,0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起点，划定一个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的区域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，图片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A100_010.png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25,227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为中心，参考秒针数据对图片进行旋转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23043" y="6300192"/>
            <a:ext cx="2261785" cy="2160163"/>
            <a:chOff x="2923043" y="6444245"/>
            <a:chExt cx="2261785" cy="2160163"/>
          </a:xfrm>
        </p:grpSpPr>
        <p:sp>
          <p:nvSpPr>
            <p:cNvPr id="67" name="矩形 66"/>
            <p:cNvSpPr/>
            <p:nvPr/>
          </p:nvSpPr>
          <p:spPr>
            <a:xfrm>
              <a:off x="3164071" y="7407954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067188" y="7463836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5257" y="6444245"/>
              <a:ext cx="2160163" cy="2160163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449" y="7042430"/>
              <a:ext cx="226800" cy="108000"/>
            </a:xfrm>
            <a:prstGeom prst="rect">
              <a:avLst/>
            </a:prstGeom>
          </p:spPr>
        </p:pic>
        <p:sp>
          <p:nvSpPr>
            <p:cNvPr id="71" name="矩形 70"/>
            <p:cNvSpPr/>
            <p:nvPr/>
          </p:nvSpPr>
          <p:spPr>
            <a:xfrm>
              <a:off x="4021044" y="6960457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95257" y="7446590"/>
              <a:ext cx="1299537" cy="440713"/>
            </a:xfrm>
            <a:prstGeom prst="rect">
              <a:avLst/>
            </a:prstGeom>
          </p:spPr>
        </p:pic>
        <p:sp>
          <p:nvSpPr>
            <p:cNvPr id="73" name="矩形 72"/>
            <p:cNvSpPr/>
            <p:nvPr/>
          </p:nvSpPr>
          <p:spPr>
            <a:xfrm>
              <a:off x="3301468" y="7486394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0362" y="7602152"/>
              <a:ext cx="729952" cy="729952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16012" y="7589274"/>
              <a:ext cx="619048" cy="580952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4356266" y="7481381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898046" y="7939693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4100244" y="7066396"/>
              <a:ext cx="237134" cy="1493943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3621709" y="6502372"/>
              <a:ext cx="263648" cy="1660979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9988" y="7375083"/>
              <a:ext cx="298487" cy="298487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93278">
              <a:off x="4212943" y="6546073"/>
              <a:ext cx="266270" cy="167750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0322" y="7363717"/>
              <a:ext cx="321220" cy="321220"/>
            </a:xfrm>
            <a:prstGeom prst="rect">
              <a:avLst/>
            </a:prstGeom>
          </p:spPr>
        </p:pic>
      </p:grpSp>
      <p:grpSp>
        <p:nvGrpSpPr>
          <p:cNvPr id="100" name="组合 99"/>
          <p:cNvGrpSpPr/>
          <p:nvPr/>
        </p:nvGrpSpPr>
        <p:grpSpPr>
          <a:xfrm>
            <a:off x="7873628" y="6300192"/>
            <a:ext cx="2261785" cy="2160163"/>
            <a:chOff x="7873628" y="6522070"/>
            <a:chExt cx="2261785" cy="2160163"/>
          </a:xfrm>
        </p:grpSpPr>
        <p:sp>
          <p:nvSpPr>
            <p:cNvPr id="83" name="矩形 82"/>
            <p:cNvSpPr/>
            <p:nvPr/>
          </p:nvSpPr>
          <p:spPr>
            <a:xfrm>
              <a:off x="8114656" y="7485779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017773" y="7541661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5842" y="6522070"/>
              <a:ext cx="2160163" cy="216016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3034" y="7120255"/>
              <a:ext cx="226800" cy="108000"/>
            </a:xfrm>
            <a:prstGeom prst="rect">
              <a:avLst/>
            </a:prstGeom>
          </p:spPr>
        </p:pic>
        <p:sp>
          <p:nvSpPr>
            <p:cNvPr id="87" name="矩形 86"/>
            <p:cNvSpPr/>
            <p:nvPr/>
          </p:nvSpPr>
          <p:spPr>
            <a:xfrm>
              <a:off x="8971629" y="703828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5842" y="7524415"/>
              <a:ext cx="1299537" cy="440713"/>
            </a:xfrm>
            <a:prstGeom prst="rect">
              <a:avLst/>
            </a:prstGeom>
          </p:spPr>
        </p:pic>
        <p:sp>
          <p:nvSpPr>
            <p:cNvPr id="89" name="矩形 88"/>
            <p:cNvSpPr/>
            <p:nvPr/>
          </p:nvSpPr>
          <p:spPr>
            <a:xfrm>
              <a:off x="8252053" y="7564219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0947" y="7679977"/>
              <a:ext cx="729952" cy="729952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466597" y="7667099"/>
              <a:ext cx="619048" cy="580952"/>
            </a:xfrm>
            <a:prstGeom prst="rect">
              <a:avLst/>
            </a:prstGeom>
          </p:spPr>
        </p:pic>
        <p:sp>
          <p:nvSpPr>
            <p:cNvPr id="92" name="矩形 91"/>
            <p:cNvSpPr/>
            <p:nvPr/>
          </p:nvSpPr>
          <p:spPr>
            <a:xfrm>
              <a:off x="9306851" y="7559206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848631" y="8017518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9050829" y="7144221"/>
              <a:ext cx="237134" cy="1493943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8572294" y="6580197"/>
              <a:ext cx="263648" cy="1660979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0573" y="7452908"/>
              <a:ext cx="298487" cy="298487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93278">
              <a:off x="9163528" y="6623898"/>
              <a:ext cx="266270" cy="1677500"/>
            </a:xfrm>
            <a:prstGeom prst="rect">
              <a:avLst/>
            </a:pr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0907" y="7441542"/>
              <a:ext cx="321220" cy="321220"/>
            </a:xfrm>
            <a:prstGeom prst="rect">
              <a:avLst/>
            </a:pr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55361">
              <a:off x="8576658" y="7236222"/>
              <a:ext cx="197807" cy="1246183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12635761" y="6300192"/>
            <a:ext cx="2261785" cy="2160163"/>
            <a:chOff x="12635761" y="6300192"/>
            <a:chExt cx="2261785" cy="2160163"/>
          </a:xfrm>
        </p:grpSpPr>
        <p:sp>
          <p:nvSpPr>
            <p:cNvPr id="102" name="矩形 101"/>
            <p:cNvSpPr/>
            <p:nvPr/>
          </p:nvSpPr>
          <p:spPr>
            <a:xfrm>
              <a:off x="12876789" y="7263901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2779906" y="7319783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7975" y="6300192"/>
              <a:ext cx="2160163" cy="2160163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85167" y="6898377"/>
              <a:ext cx="226800" cy="1080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13733762" y="6816404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endPara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07975" y="7302537"/>
              <a:ext cx="1299537" cy="440713"/>
            </a:xfrm>
            <a:prstGeom prst="rect">
              <a:avLst/>
            </a:prstGeom>
          </p:spPr>
        </p:pic>
        <p:sp>
          <p:nvSpPr>
            <p:cNvPr id="108" name="矩形 107"/>
            <p:cNvSpPr/>
            <p:nvPr/>
          </p:nvSpPr>
          <p:spPr>
            <a:xfrm>
              <a:off x="13014186" y="7342341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14398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23080" y="7458099"/>
              <a:ext cx="729952" cy="72995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228730" y="7445221"/>
              <a:ext cx="619048" cy="580952"/>
            </a:xfrm>
            <a:prstGeom prst="rect">
              <a:avLst/>
            </a:prstGeom>
          </p:spPr>
        </p:pic>
        <p:sp>
          <p:nvSpPr>
            <p:cNvPr id="111" name="矩形 110"/>
            <p:cNvSpPr/>
            <p:nvPr/>
          </p:nvSpPr>
          <p:spPr>
            <a:xfrm>
              <a:off x="14068984" y="7337328"/>
              <a:ext cx="4908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3610764" y="7795640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108271" flipH="1">
              <a:off x="13812962" y="6922343"/>
              <a:ext cx="237134" cy="1493943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0903">
              <a:off x="13334427" y="6358319"/>
              <a:ext cx="263648" cy="1660979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2706" y="7231030"/>
              <a:ext cx="298487" cy="298487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93278">
              <a:off x="13925661" y="6402020"/>
              <a:ext cx="266270" cy="1677500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040" y="7219664"/>
              <a:ext cx="321220" cy="321220"/>
            </a:xfrm>
            <a:prstGeom prst="rect">
              <a:avLst/>
            </a:pr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55361">
              <a:off x="13338791" y="7014344"/>
              <a:ext cx="197807" cy="1246183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9938" y="7252268"/>
              <a:ext cx="270539" cy="303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77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9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 anchor="ctr"/>
          <a:lstStyle/>
          <a:p>
            <a:pPr marL="457200" indent="-457200">
              <a:lnSpc>
                <a:spcPct val="150000"/>
              </a:lnSpc>
            </a:pPr>
            <a:r>
              <a:rPr lang="zh-CN" altLang="en-US" dirty="0" smtClean="0"/>
              <a:t>表盘</a:t>
            </a:r>
            <a:r>
              <a:rPr lang="zh-CN" altLang="en-US" dirty="0"/>
              <a:t>制作</a:t>
            </a:r>
            <a:r>
              <a:rPr lang="zh-CN" altLang="en-US" dirty="0" smtClean="0"/>
              <a:t>工具及规范下载</a:t>
            </a:r>
            <a:endParaRPr lang="en-US" altLang="zh-CN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931" y="1403648"/>
            <a:ext cx="806489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：华为开发者联盟账号注册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华为开发者联盟网站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https://developer.huawei.com/consumer/cn/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网站指导进行账号注册，已注册用户可跳过这一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步：开发者实名认证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使用第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步注册好的开发者联盟账号登录，点击 “管理中心”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“实名认证”，按指导完成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开发者实名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认证，已实名认证用户可以跳过这一步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930" y="2375063"/>
            <a:ext cx="5963841" cy="2628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930" y="6297294"/>
            <a:ext cx="6974560" cy="25951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776866" y="3203848"/>
            <a:ext cx="726469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步：进入下载目录下载表盘制作工具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实名认证后，登录华为开发者联盟网站，依次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点击：文档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应用接入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华为主题接入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开发教程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r>
              <a:rPr lang="zh-CN" alt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工具内，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即可下载表盘制作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：进入下载目录下载表盘制作工具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实名认证后，登录华为开发者联盟网站，依次点击：文档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应用接入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华为主题接入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开发规范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表盘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下载规范文档和指导说明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85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pPr marL="457200" indent="-457200">
              <a:lnSpc>
                <a:spcPct val="15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表盘制作流程</a:t>
            </a:r>
            <a:endParaRPr lang="en-US" altLang="zh-CN" dirty="0">
              <a:solidFill>
                <a:srgbClr val="C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256" y="3404212"/>
            <a:ext cx="333380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PS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等工具完成设计表盘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效果，此效果是表盘的最终展示效果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21037" y="3404212"/>
            <a:ext cx="400855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使用打包工具，对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切图资源文件及配置文件进行打包，并同步到手表上进行测试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52" y="4420505"/>
            <a:ext cx="1852866" cy="1852866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216026" y="1259632"/>
            <a:ext cx="2453406" cy="1864472"/>
            <a:chOff x="1550765" y="2643457"/>
            <a:chExt cx="2453406" cy="1864472"/>
          </a:xfrm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1550765" y="2643457"/>
              <a:ext cx="2453406" cy="18644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703075" y="2780778"/>
              <a:ext cx="2148785" cy="158983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F28F00"/>
                </a:gs>
                <a:gs pos="98000">
                  <a:srgbClr val="E60C12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2033745" y="3861118"/>
              <a:ext cx="544513" cy="420688"/>
            </a:xfrm>
            <a:custGeom>
              <a:avLst/>
              <a:gdLst>
                <a:gd name="T0" fmla="*/ 0 w 169"/>
                <a:gd name="T1" fmla="*/ 51 h 130"/>
                <a:gd name="T2" fmla="*/ 113 w 169"/>
                <a:gd name="T3" fmla="*/ 51 h 130"/>
                <a:gd name="T4" fmla="*/ 89 w 169"/>
                <a:gd name="T5" fmla="*/ 26 h 130"/>
                <a:gd name="T6" fmla="*/ 89 w 169"/>
                <a:gd name="T7" fmla="*/ 6 h 130"/>
                <a:gd name="T8" fmla="*/ 109 w 169"/>
                <a:gd name="T9" fmla="*/ 6 h 130"/>
                <a:gd name="T10" fmla="*/ 169 w 169"/>
                <a:gd name="T11" fmla="*/ 65 h 130"/>
                <a:gd name="T12" fmla="*/ 109 w 169"/>
                <a:gd name="T13" fmla="*/ 124 h 130"/>
                <a:gd name="T14" fmla="*/ 89 w 169"/>
                <a:gd name="T15" fmla="*/ 124 h 130"/>
                <a:gd name="T16" fmla="*/ 89 w 169"/>
                <a:gd name="T17" fmla="*/ 104 h 130"/>
                <a:gd name="T18" fmla="*/ 113 w 169"/>
                <a:gd name="T19" fmla="*/ 79 h 130"/>
                <a:gd name="T20" fmla="*/ 0 w 169"/>
                <a:gd name="T21" fmla="*/ 79 h 130"/>
                <a:gd name="T22" fmla="*/ 0 w 169"/>
                <a:gd name="T23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75150" y="3070971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第一步</a:t>
              </a: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表盘效果设计</a:t>
              </a:r>
              <a:endPara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44618" y="1259632"/>
            <a:ext cx="2453406" cy="1864472"/>
            <a:chOff x="6471797" y="2669786"/>
            <a:chExt cx="2453406" cy="1864472"/>
          </a:xfrm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471797" y="2669786"/>
              <a:ext cx="2453406" cy="18644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6624107" y="2807107"/>
              <a:ext cx="2148785" cy="158983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E0E200"/>
                </a:gs>
                <a:gs pos="84000">
                  <a:srgbClr val="94C115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063532" y="3897604"/>
              <a:ext cx="544513" cy="420688"/>
            </a:xfrm>
            <a:custGeom>
              <a:avLst/>
              <a:gdLst>
                <a:gd name="T0" fmla="*/ 0 w 169"/>
                <a:gd name="T1" fmla="*/ 51 h 130"/>
                <a:gd name="T2" fmla="*/ 113 w 169"/>
                <a:gd name="T3" fmla="*/ 51 h 130"/>
                <a:gd name="T4" fmla="*/ 89 w 169"/>
                <a:gd name="T5" fmla="*/ 26 h 130"/>
                <a:gd name="T6" fmla="*/ 89 w 169"/>
                <a:gd name="T7" fmla="*/ 6 h 130"/>
                <a:gd name="T8" fmla="*/ 109 w 169"/>
                <a:gd name="T9" fmla="*/ 6 h 130"/>
                <a:gd name="T10" fmla="*/ 169 w 169"/>
                <a:gd name="T11" fmla="*/ 65 h 130"/>
                <a:gd name="T12" fmla="*/ 109 w 169"/>
                <a:gd name="T13" fmla="*/ 124 h 130"/>
                <a:gd name="T14" fmla="*/ 89 w 169"/>
                <a:gd name="T15" fmla="*/ 124 h 130"/>
                <a:gd name="T16" fmla="*/ 89 w 169"/>
                <a:gd name="T17" fmla="*/ 104 h 130"/>
                <a:gd name="T18" fmla="*/ 113 w 169"/>
                <a:gd name="T19" fmla="*/ 79 h 130"/>
                <a:gd name="T20" fmla="*/ 0 w 169"/>
                <a:gd name="T21" fmla="*/ 79 h 130"/>
                <a:gd name="T22" fmla="*/ 0 w 169"/>
                <a:gd name="T23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98709" y="3070971"/>
              <a:ext cx="19800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第二步</a:t>
              </a: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元素分解和配置</a:t>
              </a:r>
              <a:endPara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873210" y="1259632"/>
            <a:ext cx="2453406" cy="1864472"/>
            <a:chOff x="11009114" y="2646035"/>
            <a:chExt cx="2453406" cy="186447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1009114" y="2646035"/>
              <a:ext cx="2453406" cy="18644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161424" y="2783356"/>
              <a:ext cx="2148785" cy="158983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9F73B0"/>
                </a:gs>
                <a:gs pos="100000">
                  <a:srgbClr val="253C95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1709604" y="3884010"/>
              <a:ext cx="544513" cy="420688"/>
            </a:xfrm>
            <a:custGeom>
              <a:avLst/>
              <a:gdLst>
                <a:gd name="T0" fmla="*/ 0 w 169"/>
                <a:gd name="T1" fmla="*/ 51 h 130"/>
                <a:gd name="T2" fmla="*/ 113 w 169"/>
                <a:gd name="T3" fmla="*/ 51 h 130"/>
                <a:gd name="T4" fmla="*/ 89 w 169"/>
                <a:gd name="T5" fmla="*/ 26 h 130"/>
                <a:gd name="T6" fmla="*/ 89 w 169"/>
                <a:gd name="T7" fmla="*/ 6 h 130"/>
                <a:gd name="T8" fmla="*/ 109 w 169"/>
                <a:gd name="T9" fmla="*/ 6 h 130"/>
                <a:gd name="T10" fmla="*/ 169 w 169"/>
                <a:gd name="T11" fmla="*/ 65 h 130"/>
                <a:gd name="T12" fmla="*/ 109 w 169"/>
                <a:gd name="T13" fmla="*/ 124 h 130"/>
                <a:gd name="T14" fmla="*/ 89 w 169"/>
                <a:gd name="T15" fmla="*/ 124 h 130"/>
                <a:gd name="T16" fmla="*/ 89 w 169"/>
                <a:gd name="T17" fmla="*/ 104 h 130"/>
                <a:gd name="T18" fmla="*/ 113 w 169"/>
                <a:gd name="T19" fmla="*/ 79 h 130"/>
                <a:gd name="T20" fmla="*/ 0 w 169"/>
                <a:gd name="T21" fmla="*/ 79 h 130"/>
                <a:gd name="T22" fmla="*/ 0 w 169"/>
                <a:gd name="T23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361427" y="3070971"/>
              <a:ext cx="14670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第三步</a:t>
              </a: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打包和测试</a:t>
              </a:r>
              <a:endPara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032450" y="3404212"/>
            <a:ext cx="5832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将效果图按照背景、时间（时分秒）、日期（年月日星期）、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（天气、步数等）四种类型，进行元素分解</a:t>
            </a: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把每个元素按具体绘制类型，分解为一个或多个图层</a:t>
            </a: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针对每个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图层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绘制所需要的资源进行切图；</a:t>
            </a:r>
            <a:endParaRPr lang="en-US" altLang="zh-CN" sz="16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步骤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针对每个最小图层，在</a:t>
            </a:r>
            <a:r>
              <a:rPr lang="en-US" altLang="zh-CN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XML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中通过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控件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+</a:t>
            </a:r>
            <a:r>
              <a:rPr lang="zh-CN" altLang="en-US" sz="16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切图的组合方式配置其展示方式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00971" y="7118280"/>
            <a:ext cx="492443" cy="336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endParaRPr lang="en-US" sz="1200" b="1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64498" y="8554313"/>
            <a:ext cx="595035" cy="4177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元素</a:t>
            </a:r>
            <a:endParaRPr lang="en-US" sz="16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14469" y="8563974"/>
            <a:ext cx="100540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二级</a:t>
            </a:r>
            <a:r>
              <a:rPr lang="zh-CN" altLang="en-US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图层</a:t>
            </a:r>
            <a:endParaRPr lang="en-US" sz="16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84604" y="8574831"/>
            <a:ext cx="127951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资源</a:t>
            </a:r>
            <a:r>
              <a:rPr lang="en-US" altLang="zh-CN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切图）</a:t>
            </a:r>
            <a:endParaRPr lang="en-US" sz="16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6037498" y="6793566"/>
            <a:ext cx="255212" cy="1002674"/>
          </a:xfrm>
          <a:prstGeom prst="leftBrac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48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73040" y="7517809"/>
            <a:ext cx="492443" cy="336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天气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6815450" y="7517809"/>
            <a:ext cx="275344" cy="377411"/>
          </a:xfrm>
          <a:prstGeom prst="leftBrac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43855" y="7342243"/>
            <a:ext cx="800219" cy="336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天气图标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43855" y="7673761"/>
            <a:ext cx="492443" cy="336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温度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681" y="7360639"/>
            <a:ext cx="350216" cy="35021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252" y="7297622"/>
            <a:ext cx="476250" cy="4762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327" y="7314646"/>
            <a:ext cx="406326" cy="406326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6373040" y="6627318"/>
            <a:ext cx="492443" cy="33515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</a:p>
        </p:txBody>
      </p:sp>
      <p:cxnSp>
        <p:nvCxnSpPr>
          <p:cNvPr id="65" name="直接连接符 64"/>
          <p:cNvCxnSpPr/>
          <p:nvPr/>
        </p:nvCxnSpPr>
        <p:spPr bwMode="auto">
          <a:xfrm flipH="1">
            <a:off x="5553072" y="8145117"/>
            <a:ext cx="417887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6" name="直接箭头连接符 65"/>
          <p:cNvCxnSpPr/>
          <p:nvPr/>
        </p:nvCxnSpPr>
        <p:spPr bwMode="auto">
          <a:xfrm flipH="1">
            <a:off x="5762014" y="8145116"/>
            <a:ext cx="2" cy="468000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3" name="直接连接符 72"/>
          <p:cNvCxnSpPr/>
          <p:nvPr/>
        </p:nvCxnSpPr>
        <p:spPr bwMode="auto">
          <a:xfrm flipH="1">
            <a:off x="8812362" y="8164267"/>
            <a:ext cx="1224000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4" name="直接箭头连接符 73"/>
          <p:cNvCxnSpPr/>
          <p:nvPr/>
        </p:nvCxnSpPr>
        <p:spPr bwMode="auto">
          <a:xfrm flipH="1">
            <a:off x="9424361" y="8164266"/>
            <a:ext cx="2" cy="468000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5" name="直接连接符 74"/>
          <p:cNvCxnSpPr/>
          <p:nvPr/>
        </p:nvCxnSpPr>
        <p:spPr bwMode="auto">
          <a:xfrm flipH="1">
            <a:off x="6426562" y="8164266"/>
            <a:ext cx="417887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6" name="直接箭头连接符 75"/>
          <p:cNvCxnSpPr/>
          <p:nvPr/>
        </p:nvCxnSpPr>
        <p:spPr bwMode="auto">
          <a:xfrm flipH="1">
            <a:off x="6635504" y="8164265"/>
            <a:ext cx="2" cy="468000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7" name="直接连接符 76"/>
          <p:cNvCxnSpPr/>
          <p:nvPr/>
        </p:nvCxnSpPr>
        <p:spPr bwMode="auto">
          <a:xfrm flipH="1">
            <a:off x="7179170" y="8164265"/>
            <a:ext cx="1476000" cy="0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78" name="直接箭头连接符 77"/>
          <p:cNvCxnSpPr/>
          <p:nvPr/>
        </p:nvCxnSpPr>
        <p:spPr bwMode="auto">
          <a:xfrm flipH="1">
            <a:off x="7917169" y="8164264"/>
            <a:ext cx="2" cy="468000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9" name="文本框 78"/>
          <p:cNvSpPr txBox="1"/>
          <p:nvPr/>
        </p:nvSpPr>
        <p:spPr>
          <a:xfrm>
            <a:off x="6132804" y="8554313"/>
            <a:ext cx="100540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一级图层</a:t>
            </a:r>
            <a:endParaRPr lang="en-US" sz="16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43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pPr marL="457200" indent="-457200">
              <a:lnSpc>
                <a:spcPct val="15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支持的表盘规格（分辨率）</a:t>
            </a:r>
            <a:endParaRPr lang="en-US" altLang="zh-CN" dirty="0">
              <a:solidFill>
                <a:srgbClr val="C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5816" y="2339752"/>
            <a:ext cx="7547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一、表盘规格为</a:t>
            </a:r>
            <a:r>
              <a:rPr lang="en-US" altLang="zh-CN" sz="2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390px*390px</a:t>
            </a:r>
            <a:r>
              <a:rPr lang="zh-CN" alt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（后续简称</a:t>
            </a:r>
            <a:r>
              <a:rPr lang="en-US" altLang="zh-CN" sz="1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</a:t>
            </a: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</a:t>
            </a:r>
            <a:r>
              <a:rPr lang="zh-CN" alt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800" b="1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支持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的手表为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HONOR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手表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华为运动手表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雅致款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14792" y="2339752"/>
            <a:ext cx="8056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二、表盘规格为</a:t>
            </a:r>
            <a:r>
              <a:rPr lang="en-US" altLang="zh-CN" sz="28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454px*454px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（后续</a:t>
            </a:r>
            <a:r>
              <a:rPr lang="zh-CN" altLang="en-US" sz="2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简称</a:t>
            </a:r>
            <a:r>
              <a:rPr lang="en-US" altLang="zh-CN" sz="2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</a:t>
            </a:r>
            <a:r>
              <a:rPr lang="zh-CN" altLang="en-US" sz="2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</a:t>
            </a: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800" b="1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支持的手表为华为运动手表</a:t>
            </a: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华为运动手表</a:t>
            </a: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活力款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816" y="1454631"/>
            <a:ext cx="1137726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目前两种规格的手表表盘支持个性化定制，分别是：</a:t>
            </a:r>
            <a:endParaRPr lang="en-US" altLang="zh-CN" sz="2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320" y="3704197"/>
            <a:ext cx="3100051" cy="3100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122" y="4010615"/>
            <a:ext cx="2700708" cy="270070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 bwMode="auto">
          <a:xfrm>
            <a:off x="2080122" y="3707904"/>
            <a:ext cx="0" cy="288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" name="直接连接符 14"/>
          <p:cNvCxnSpPr/>
          <p:nvPr/>
        </p:nvCxnSpPr>
        <p:spPr bwMode="auto">
          <a:xfrm>
            <a:off x="4780830" y="3707904"/>
            <a:ext cx="0" cy="288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7" name="直接箭头连接符 16"/>
          <p:cNvCxnSpPr/>
          <p:nvPr/>
        </p:nvCxnSpPr>
        <p:spPr bwMode="auto">
          <a:xfrm>
            <a:off x="2080122" y="3851904"/>
            <a:ext cx="2700708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20" name="直接箭头连接符 19"/>
          <p:cNvCxnSpPr/>
          <p:nvPr/>
        </p:nvCxnSpPr>
        <p:spPr bwMode="auto">
          <a:xfrm>
            <a:off x="1720098" y="4010615"/>
            <a:ext cx="0" cy="2685423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22" name="直接连接符 21"/>
          <p:cNvCxnSpPr/>
          <p:nvPr/>
        </p:nvCxnSpPr>
        <p:spPr bwMode="auto">
          <a:xfrm>
            <a:off x="1576098" y="4010615"/>
            <a:ext cx="2880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23" name="直接连接符 22"/>
          <p:cNvCxnSpPr/>
          <p:nvPr/>
        </p:nvCxnSpPr>
        <p:spPr bwMode="auto">
          <a:xfrm>
            <a:off x="1576098" y="6696038"/>
            <a:ext cx="2880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7" name="矩形 26"/>
          <p:cNvSpPr/>
          <p:nvPr/>
        </p:nvSpPr>
        <p:spPr>
          <a:xfrm>
            <a:off x="2800202" y="3451810"/>
            <a:ext cx="912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390px</a:t>
            </a:r>
            <a:endParaRPr lang="zh-CN" altLang="en-US" sz="2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259" y="5160914"/>
            <a:ext cx="912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390px</a:t>
            </a:r>
            <a:endParaRPr lang="zh-CN" altLang="en-US" sz="2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10213319" y="3396664"/>
            <a:ext cx="0" cy="288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0" name="直接连接符 29"/>
          <p:cNvCxnSpPr/>
          <p:nvPr/>
        </p:nvCxnSpPr>
        <p:spPr bwMode="auto">
          <a:xfrm>
            <a:off x="13313370" y="3396664"/>
            <a:ext cx="0" cy="28800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1" name="直接箭头连接符 30"/>
          <p:cNvCxnSpPr/>
          <p:nvPr/>
        </p:nvCxnSpPr>
        <p:spPr bwMode="auto">
          <a:xfrm>
            <a:off x="10213319" y="3540664"/>
            <a:ext cx="3100051" cy="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2" name="直接箭头连接符 31"/>
          <p:cNvCxnSpPr/>
          <p:nvPr/>
        </p:nvCxnSpPr>
        <p:spPr bwMode="auto">
          <a:xfrm>
            <a:off x="9855132" y="3704197"/>
            <a:ext cx="0" cy="310005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arrow" w="med" len="med"/>
            <a:tailEnd type="arrow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3" name="直接连接符 32"/>
          <p:cNvCxnSpPr/>
          <p:nvPr/>
        </p:nvCxnSpPr>
        <p:spPr bwMode="auto">
          <a:xfrm>
            <a:off x="9711132" y="3707904"/>
            <a:ext cx="2880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4" name="直接连接符 33"/>
          <p:cNvCxnSpPr/>
          <p:nvPr/>
        </p:nvCxnSpPr>
        <p:spPr bwMode="auto">
          <a:xfrm>
            <a:off x="9711132" y="6804248"/>
            <a:ext cx="2880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5" name="矩形 34"/>
          <p:cNvSpPr/>
          <p:nvPr/>
        </p:nvSpPr>
        <p:spPr>
          <a:xfrm>
            <a:off x="11277667" y="3117363"/>
            <a:ext cx="8835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endParaRPr lang="zh-CN" altLang="en-US" sz="2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78884" y="4981092"/>
            <a:ext cx="8835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454px</a:t>
            </a:r>
            <a:endParaRPr lang="zh-CN" altLang="en-US" sz="2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cs typeface="Arial" panose="020B0604020202020204" pitchFamily="34" charset="0"/>
              </a:rPr>
              <a:t>表盘编辑目录结构说明</a:t>
            </a:r>
            <a:endParaRPr lang="en-US" altLang="zh-CN" dirty="0">
              <a:cs typeface="Arial" panose="020B0604020202020204" pitchFamily="34" charset="0"/>
            </a:endParaRPr>
          </a:p>
        </p:txBody>
      </p:sp>
      <p:cxnSp>
        <p:nvCxnSpPr>
          <p:cNvPr id="17" name="肘形连接符 16"/>
          <p:cNvCxnSpPr>
            <a:stCxn id="22" idx="4"/>
            <a:endCxn id="21" idx="2"/>
          </p:cNvCxnSpPr>
          <p:nvPr/>
        </p:nvCxnSpPr>
        <p:spPr bwMode="auto">
          <a:xfrm rot="16200000" flipH="1">
            <a:off x="2782962" y="3011686"/>
            <a:ext cx="1689556" cy="898070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8" name="肘形连接符 17"/>
          <p:cNvCxnSpPr>
            <a:stCxn id="49" idx="4"/>
            <a:endCxn id="25" idx="2"/>
          </p:cNvCxnSpPr>
          <p:nvPr/>
        </p:nvCxnSpPr>
        <p:spPr bwMode="auto">
          <a:xfrm rot="16200000" flipH="1">
            <a:off x="4231995" y="5274548"/>
            <a:ext cx="688310" cy="735867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1" name="椭圆 20"/>
          <p:cNvSpPr/>
          <p:nvPr/>
        </p:nvSpPr>
        <p:spPr bwMode="auto">
          <a:xfrm>
            <a:off x="4076775" y="4188465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3034689" y="2381875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944084" y="5869603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4269069" y="3485069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28" name="肘形连接符 27"/>
          <p:cNvCxnSpPr>
            <a:stCxn id="22" idx="4"/>
            <a:endCxn id="27" idx="2"/>
          </p:cNvCxnSpPr>
          <p:nvPr/>
        </p:nvCxnSpPr>
        <p:spPr bwMode="auto">
          <a:xfrm rot="16200000" flipH="1">
            <a:off x="3230807" y="2563841"/>
            <a:ext cx="986160" cy="1090364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4" name="直接连接符 33"/>
          <p:cNvCxnSpPr/>
          <p:nvPr/>
        </p:nvCxnSpPr>
        <p:spPr bwMode="auto">
          <a:xfrm>
            <a:off x="4946531" y="2210927"/>
            <a:ext cx="0" cy="40501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5" name="直接箭头连接符 34"/>
          <p:cNvCxnSpPr/>
          <p:nvPr/>
        </p:nvCxnSpPr>
        <p:spPr bwMode="auto">
          <a:xfrm>
            <a:off x="4969746" y="2419156"/>
            <a:ext cx="3344544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8" name="直接连接符 37"/>
          <p:cNvCxnSpPr/>
          <p:nvPr/>
        </p:nvCxnSpPr>
        <p:spPr bwMode="auto">
          <a:xfrm>
            <a:off x="5372025" y="4135642"/>
            <a:ext cx="0" cy="46800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39" name="直接箭头连接符 38"/>
          <p:cNvCxnSpPr/>
          <p:nvPr/>
        </p:nvCxnSpPr>
        <p:spPr bwMode="auto">
          <a:xfrm>
            <a:off x="5370319" y="4305499"/>
            <a:ext cx="2975345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0" name="直接连接符 39"/>
          <p:cNvCxnSpPr/>
          <p:nvPr/>
        </p:nvCxnSpPr>
        <p:spPr bwMode="auto">
          <a:xfrm>
            <a:off x="5537550" y="4951971"/>
            <a:ext cx="0" cy="34635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1" name="直接箭头连接符 40"/>
          <p:cNvCxnSpPr/>
          <p:nvPr/>
        </p:nvCxnSpPr>
        <p:spPr bwMode="auto">
          <a:xfrm>
            <a:off x="5529153" y="5071746"/>
            <a:ext cx="281651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2" name="直接连接符 41"/>
          <p:cNvCxnSpPr/>
          <p:nvPr/>
        </p:nvCxnSpPr>
        <p:spPr bwMode="auto">
          <a:xfrm>
            <a:off x="7409758" y="6527662"/>
            <a:ext cx="0" cy="31756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43" name="直接箭头连接符 42"/>
          <p:cNvCxnSpPr/>
          <p:nvPr/>
        </p:nvCxnSpPr>
        <p:spPr bwMode="auto">
          <a:xfrm>
            <a:off x="7439455" y="6676192"/>
            <a:ext cx="906209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4" name="矩形 43"/>
          <p:cNvSpPr/>
          <p:nvPr/>
        </p:nvSpPr>
        <p:spPr>
          <a:xfrm>
            <a:off x="8266748" y="2195736"/>
            <a:ext cx="30572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根目录：</a:t>
            </a:r>
            <a:endParaRPr lang="en-US" altLang="zh-CN" sz="1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可按表盘的特点进行个性化命名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66748" y="4855722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切片资源文件及配置文件父目录</a:t>
            </a:r>
            <a:endParaRPr lang="en-US" altLang="zh-CN" sz="1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66748" y="413564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用来存储表盘预览图</a:t>
            </a:r>
            <a:endParaRPr lang="en-US" altLang="zh-CN" sz="1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322" y="4067944"/>
            <a:ext cx="1398135" cy="5639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834" y="5697479"/>
            <a:ext cx="857679" cy="5404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4731" y="3353396"/>
            <a:ext cx="2032583" cy="528706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 bwMode="auto">
          <a:xfrm>
            <a:off x="4977905" y="6629498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4958286" y="7389902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48" name="肘形连接符 47"/>
          <p:cNvCxnSpPr>
            <a:stCxn id="49" idx="4"/>
            <a:endCxn id="36" idx="2"/>
          </p:cNvCxnSpPr>
          <p:nvPr/>
        </p:nvCxnSpPr>
        <p:spPr bwMode="auto">
          <a:xfrm rot="16200000" flipH="1">
            <a:off x="3868959" y="5637585"/>
            <a:ext cx="1448205" cy="769688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49" name="椭圆 48"/>
          <p:cNvSpPr/>
          <p:nvPr/>
        </p:nvSpPr>
        <p:spPr bwMode="auto">
          <a:xfrm>
            <a:off x="4064201" y="5064259"/>
            <a:ext cx="288032" cy="234068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40640" tIns="40640" rIns="40640" bIns="40640" numCol="1" rtlCol="0" anchor="ctr" anchorCtr="0" compatLnSpc="1"/>
          <a:lstStyle/>
          <a:p>
            <a:pPr marL="228600" marR="0" indent="0" algn="ctr" defTabSz="5461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Gill Sans" pitchFamily="-109" charset="0"/>
              <a:sym typeface="Gill Sans" pitchFamily="-109" charset="0"/>
            </a:endParaRPr>
          </a:p>
        </p:txBody>
      </p:sp>
      <p:cxnSp>
        <p:nvCxnSpPr>
          <p:cNvPr id="50" name="肘形连接符 49"/>
          <p:cNvCxnSpPr>
            <a:stCxn id="22" idx="4"/>
            <a:endCxn id="49" idx="2"/>
          </p:cNvCxnSpPr>
          <p:nvPr/>
        </p:nvCxnSpPr>
        <p:spPr bwMode="auto">
          <a:xfrm rot="16200000" flipH="1">
            <a:off x="2338778" y="3455870"/>
            <a:ext cx="2565350" cy="885496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51" name="肘形连接符 50"/>
          <p:cNvCxnSpPr>
            <a:stCxn id="49" idx="4"/>
            <a:endCxn id="37" idx="2"/>
          </p:cNvCxnSpPr>
          <p:nvPr/>
        </p:nvCxnSpPr>
        <p:spPr bwMode="auto">
          <a:xfrm rot="16200000" flipH="1">
            <a:off x="3478947" y="6027596"/>
            <a:ext cx="2208609" cy="750069"/>
          </a:xfrm>
          <a:prstGeom prst="bentConnector2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3123" y="2167901"/>
            <a:ext cx="1997337" cy="7049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2678" y="4923653"/>
            <a:ext cx="1327641" cy="446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0338" y="7277829"/>
            <a:ext cx="2279313" cy="45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8448" y="6546001"/>
            <a:ext cx="2537792" cy="469961"/>
          </a:xfrm>
          <a:prstGeom prst="rect">
            <a:avLst/>
          </a:prstGeom>
        </p:spPr>
      </p:pic>
      <p:cxnSp>
        <p:nvCxnSpPr>
          <p:cNvPr id="62" name="直接连接符 61"/>
          <p:cNvCxnSpPr/>
          <p:nvPr/>
        </p:nvCxnSpPr>
        <p:spPr bwMode="auto">
          <a:xfrm>
            <a:off x="5753574" y="5739412"/>
            <a:ext cx="0" cy="31756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3" name="直接箭头连接符 62"/>
          <p:cNvCxnSpPr/>
          <p:nvPr/>
        </p:nvCxnSpPr>
        <p:spPr bwMode="auto">
          <a:xfrm>
            <a:off x="5767183" y="5869603"/>
            <a:ext cx="257848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5" name="直接连接符 64"/>
          <p:cNvCxnSpPr/>
          <p:nvPr/>
        </p:nvCxnSpPr>
        <p:spPr bwMode="auto">
          <a:xfrm>
            <a:off x="7190976" y="7259660"/>
            <a:ext cx="0" cy="31756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6" name="直接箭头连接符 65"/>
          <p:cNvCxnSpPr/>
          <p:nvPr/>
        </p:nvCxnSpPr>
        <p:spPr bwMode="auto">
          <a:xfrm>
            <a:off x="7190976" y="7389851"/>
            <a:ext cx="1154688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8" name="直接连接符 67"/>
          <p:cNvCxnSpPr/>
          <p:nvPr/>
        </p:nvCxnSpPr>
        <p:spPr bwMode="auto">
          <a:xfrm>
            <a:off x="5951647" y="3354878"/>
            <a:ext cx="0" cy="31756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69" name="直接箭头连接符 68"/>
          <p:cNvCxnSpPr/>
          <p:nvPr/>
        </p:nvCxnSpPr>
        <p:spPr bwMode="auto">
          <a:xfrm>
            <a:off x="5951647" y="3485069"/>
            <a:ext cx="235658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accent1"/>
            </a:solidFill>
            <a:prstDash val="dash"/>
            <a:miter lim="0"/>
            <a:headEnd type="diamond" w="med" len="med"/>
            <a:tailEnd type="triangl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71" name="矩形 70"/>
          <p:cNvSpPr/>
          <p:nvPr/>
        </p:nvSpPr>
        <p:spPr>
          <a:xfrm>
            <a:off x="8266748" y="565506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切片资源文件存储目录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66748" y="326999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表盘描述文件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66748" y="6470048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表盘配置文件，描述</a:t>
            </a:r>
            <a:r>
              <a:rPr lang="zh-CN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表盘</a:t>
            </a:r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r>
              <a:rPr lang="zh-CN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内容配置情况</a:t>
            </a:r>
            <a:endParaRPr lang="en-US" altLang="zh-CN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266748" y="7160109"/>
            <a:ext cx="4297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表盘描述文件，内容</a:t>
            </a:r>
            <a:r>
              <a:rPr lang="zh-CN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en-US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description.xml</a:t>
            </a:r>
            <a:endParaRPr lang="en-US" altLang="zh-CN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39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表盘描述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description.xml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及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watch_face_info.xml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文件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9950" y="6308050"/>
            <a:ext cx="149858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spcAft>
                <a:spcPts val="0"/>
              </a:spcAft>
              <a:buFont typeface="+mj-lt"/>
              <a:buAutoNum type="arabicPeriod"/>
            </a:pP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主题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英文名，中文名，开发者名称，设计师名称四项在主题上线后均不可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修改</a:t>
            </a:r>
            <a:endParaRPr lang="zh-CN" altLang="zh-CN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lvl="0" indent="-342900" algn="l">
              <a:spcAft>
                <a:spcPts val="0"/>
              </a:spcAft>
              <a:buFont typeface="+mj-lt"/>
              <a:buAutoNum type="arabicPeriod"/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设计师名称与设计师的开发者联盟账户绑定</a:t>
            </a:r>
          </a:p>
          <a:p>
            <a:pPr marL="342900" lvl="0" indent="-342900" algn="l">
              <a:spcAft>
                <a:spcPts val="0"/>
              </a:spcAft>
              <a:buFont typeface="+mj-lt"/>
              <a:buAutoNum type="arabicPeriod"/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主题分辨率分为两种：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HWHD01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代表</a:t>
            </a: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390px*390px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HWHD02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代表</a:t>
            </a: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454px*454px</a:t>
            </a:r>
            <a:endParaRPr lang="zh-CN" altLang="zh-CN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lvl="0" indent="-342900" algn="l">
              <a:spcAft>
                <a:spcPts val="0"/>
              </a:spcAft>
              <a:buFont typeface="+mj-lt"/>
              <a:buAutoNum type="arabicPeriod"/>
            </a:pP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主题版本号规则：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x.y.z</a:t>
            </a:r>
            <a:endParaRPr lang="zh-CN" altLang="zh-CN" sz="2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499110" algn="l">
              <a:spcAft>
                <a:spcPts val="0"/>
              </a:spcAft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GUI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框架能力的标识。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运动手表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454*454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规格（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活力款）表盘取值为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；运动手表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390*390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HONOR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GT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雅致款）规格表盘取值为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499110" algn="l">
              <a:spcAft>
                <a:spcPts val="0"/>
              </a:spcAft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作为设备表盘框架能力的版本号，用于标识设备上表盘框架能力的迭代更新，从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开始定义（当前版本固定为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499110" algn="l">
              <a:spcAft>
                <a:spcPts val="0"/>
              </a:spcAft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</a:t>
            </a: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作为表盘资源包版本号，用于表盘版本更新，从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开始定义，由表盘作者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自定义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5.  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主题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英文字体，中文字体当前均采用默认不可以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修改</a:t>
            </a:r>
            <a:endParaRPr lang="zh-CN" altLang="zh-CN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66" y="1807792"/>
            <a:ext cx="6408712" cy="3841246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 bwMode="auto">
          <a:xfrm>
            <a:off x="6616626" y="2555776"/>
            <a:ext cx="3744416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0" name="直接箭头连接符 9"/>
          <p:cNvCxnSpPr/>
          <p:nvPr/>
        </p:nvCxnSpPr>
        <p:spPr bwMode="auto">
          <a:xfrm>
            <a:off x="5968554" y="3815916"/>
            <a:ext cx="4392488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1" name="直接箭头连接符 10"/>
          <p:cNvCxnSpPr/>
          <p:nvPr/>
        </p:nvCxnSpPr>
        <p:spPr bwMode="auto">
          <a:xfrm>
            <a:off x="5608514" y="3185846"/>
            <a:ext cx="4752528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2" name="直接箭头连接符 11"/>
          <p:cNvCxnSpPr/>
          <p:nvPr/>
        </p:nvCxnSpPr>
        <p:spPr bwMode="auto">
          <a:xfrm>
            <a:off x="6256586" y="3500881"/>
            <a:ext cx="4104456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3" name="直接箭头连接符 12"/>
          <p:cNvCxnSpPr/>
          <p:nvPr/>
        </p:nvCxnSpPr>
        <p:spPr bwMode="auto">
          <a:xfrm>
            <a:off x="6904658" y="2870811"/>
            <a:ext cx="3456384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4" name="直接箭头连接符 13"/>
          <p:cNvCxnSpPr/>
          <p:nvPr/>
        </p:nvCxnSpPr>
        <p:spPr bwMode="auto">
          <a:xfrm>
            <a:off x="6112570" y="4130951"/>
            <a:ext cx="424847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5" name="直接箭头连接符 14"/>
          <p:cNvCxnSpPr/>
          <p:nvPr/>
        </p:nvCxnSpPr>
        <p:spPr bwMode="auto">
          <a:xfrm>
            <a:off x="5536506" y="4445986"/>
            <a:ext cx="4824536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6" name="直接箭头连接符 15"/>
          <p:cNvCxnSpPr/>
          <p:nvPr/>
        </p:nvCxnSpPr>
        <p:spPr bwMode="auto">
          <a:xfrm>
            <a:off x="5968554" y="4761021"/>
            <a:ext cx="4392488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7" name="直接箭头连接符 16"/>
          <p:cNvCxnSpPr/>
          <p:nvPr/>
        </p:nvCxnSpPr>
        <p:spPr bwMode="auto">
          <a:xfrm>
            <a:off x="7912770" y="5076056"/>
            <a:ext cx="2448272" cy="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solidFill>
              <a:schemeClr val="accent5">
                <a:lumMod val="75000"/>
              </a:schemeClr>
            </a:solidFill>
            <a:prstDash val="dash"/>
            <a:miter lim="0"/>
            <a:headEnd type="none" w="med" len="med"/>
            <a:tailEnd type="triangle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0" name="矩形 29"/>
          <p:cNvSpPr/>
          <p:nvPr/>
        </p:nvSpPr>
        <p:spPr>
          <a:xfrm>
            <a:off x="10361042" y="2411760"/>
            <a:ext cx="58965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表盘英文名，最终打包工具会基于这个生成压缩包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表盘中文名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表盘开发者名称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设计师名称</a:t>
            </a:r>
            <a:endParaRPr lang="en-US" altLang="zh-CN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</a:t>
            </a: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分辨率</a:t>
            </a:r>
            <a:endParaRPr lang="en-US" altLang="zh-CN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表盘版本号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表盘英文字体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表盘中文字体</a:t>
            </a:r>
            <a:endParaRPr lang="en-US" altLang="zh-CN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表盘简介</a:t>
            </a:r>
            <a:endParaRPr lang="zh-CN" altLang="zh-CN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表盘预览图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preview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5946" y="1835696"/>
            <a:ext cx="11748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l">
              <a:spcAft>
                <a:spcPts val="0"/>
              </a:spcAft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Preview</a:t>
            </a:r>
            <a:r>
              <a:rPr lang="zh-CN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目录下的预览图用于主题市场展示，供用户在手机上浏览，需要两张，分别为</a:t>
            </a:r>
            <a:r>
              <a:rPr lang="zh-CN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20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42212" y="3607286"/>
            <a:ext cx="11091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4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cover.jpg</a:t>
            </a:r>
            <a:r>
              <a:rPr lang="zh-CN" altLang="zh-CN" sz="40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40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960px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*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960px</a:t>
            </a:r>
            <a:r>
              <a:rPr lang="zh-CN" altLang="zh-CN" sz="2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，封面，用于表盘市场上展示表盘</a:t>
            </a:r>
            <a:r>
              <a:rPr lang="zh-CN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效果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，需要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jpg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格式的图片</a:t>
            </a:r>
            <a:endParaRPr lang="zh-CN" altLang="zh-CN" sz="2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64298" y="6942621"/>
            <a:ext cx="125932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4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icon_small.jpg</a:t>
            </a:r>
            <a:r>
              <a:rPr lang="zh-CN" altLang="zh-CN" sz="4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4000" b="1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规格为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390px * 390px</a:t>
            </a:r>
            <a:r>
              <a:rPr lang="zh-CN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用于图标</a:t>
            </a:r>
            <a:r>
              <a:rPr lang="zh-CN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预览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，需要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jpg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格式的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图片</a:t>
            </a:r>
            <a:endParaRPr lang="zh-CN" altLang="zh-CN" sz="2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50" y="2412033"/>
            <a:ext cx="3960167" cy="39601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24" y="6707598"/>
            <a:ext cx="1608818" cy="160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878" y="1415842"/>
            <a:ext cx="15557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切片</a:t>
            </a:r>
            <a:r>
              <a:rPr lang="zh-CN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图片</a:t>
            </a:r>
            <a:r>
              <a:rPr lang="zh-CN" altLang="zh-CN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资源目录，存放表盘用到的</a:t>
            </a:r>
            <a:r>
              <a:rPr lang="zh-CN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所有</a:t>
            </a:r>
            <a:r>
              <a:rPr lang="en-US" altLang="zh-CN" sz="2000" dirty="0" err="1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png</a:t>
            </a:r>
            <a:r>
              <a:rPr lang="zh-CN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图片文件，图片</a:t>
            </a:r>
            <a:r>
              <a:rPr lang="zh-CN" altLang="zh-CN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文件的命名要采用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A100_001.png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A100_002.png</a:t>
            </a:r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A100_003.png</a:t>
            </a:r>
            <a:r>
              <a:rPr lang="en-US" altLang="zh-CN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lang="zh-CN" altLang="zh-CN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、……这样的</a:t>
            </a:r>
            <a:r>
              <a:rPr lang="zh-CN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格式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次序命名，</a:t>
            </a:r>
            <a:r>
              <a:rPr lang="zh-CN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并且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A100_001.png</a:t>
            </a: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必须为对应尺寸的表盘缩略</a:t>
            </a:r>
            <a:r>
              <a:rPr lang="zh-CN" altLang="zh-CN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图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en-US" altLang="zh-CN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454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规格</a:t>
            </a:r>
            <a:r>
              <a:rPr lang="zh-CN" altLang="en-US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表盘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是</a:t>
            </a:r>
            <a:r>
              <a:rPr lang="en-US" altLang="zh-CN" sz="20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250px*250px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， </a:t>
            </a:r>
            <a:r>
              <a:rPr lang="en-US" altLang="zh-CN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390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规格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表盘</a:t>
            </a:r>
            <a:r>
              <a:rPr lang="zh-CN" altLang="en-US" sz="20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是</a:t>
            </a:r>
            <a:r>
              <a:rPr lang="en-US" altLang="zh-CN" sz="20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216px*216px</a:t>
            </a:r>
            <a:endParaRPr lang="zh-CN" altLang="zh-CN" sz="20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20" y="2432224"/>
            <a:ext cx="2005149" cy="20051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210" y="2341764"/>
            <a:ext cx="3641351" cy="36413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19" y="6241672"/>
            <a:ext cx="401030" cy="25264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435" y="6241672"/>
            <a:ext cx="401030" cy="25264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451" y="6241672"/>
            <a:ext cx="401030" cy="25264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467" y="7304401"/>
            <a:ext cx="401030" cy="4010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483" y="7304401"/>
            <a:ext cx="401030" cy="4010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499" y="7392628"/>
            <a:ext cx="200515" cy="224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016" y="6117353"/>
            <a:ext cx="2775127" cy="27751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000" y="6241672"/>
            <a:ext cx="401030" cy="25264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132" y="7304401"/>
            <a:ext cx="401030" cy="40103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2247157" y="6374082"/>
            <a:ext cx="3168351" cy="2205613"/>
            <a:chOff x="12737307" y="6398835"/>
            <a:chExt cx="3168351" cy="2205613"/>
          </a:xfrm>
        </p:grpSpPr>
        <p:sp>
          <p:nvSpPr>
            <p:cNvPr id="24" name="圆角矩形 23"/>
            <p:cNvSpPr/>
            <p:nvPr/>
          </p:nvSpPr>
          <p:spPr bwMode="auto">
            <a:xfrm>
              <a:off x="12737307" y="6398835"/>
              <a:ext cx="3168351" cy="2205613"/>
            </a:xfrm>
            <a:prstGeom prst="roundRect">
              <a:avLst>
                <a:gd name="adj" fmla="val 800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>
              <a:outerShdw blurRad="254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40640" tIns="40640" rIns="40640" bIns="40640" numCol="1" rtlCol="0" anchor="ctr" anchorCtr="0" compatLnSpc="1"/>
            <a:lstStyle/>
            <a:p>
              <a:pPr marL="228600" marR="0" indent="0" algn="ctr" defTabSz="5461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Gill Sans" pitchFamily="-109" charset="0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09314" y="6588224"/>
              <a:ext cx="279365" cy="36825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28018" y="6613621"/>
              <a:ext cx="380952" cy="31746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8523" y="6627623"/>
              <a:ext cx="342086" cy="28945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2330" y="7452320"/>
              <a:ext cx="533333" cy="253968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51828" y="7452320"/>
              <a:ext cx="533333" cy="253968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2900" y="7452320"/>
              <a:ext cx="533333" cy="253968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99999" y="7452320"/>
              <a:ext cx="533333" cy="253968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2330" y="8100392"/>
              <a:ext cx="533333" cy="253968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51828" y="8100392"/>
              <a:ext cx="533333" cy="253968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2900" y="8100392"/>
              <a:ext cx="533333" cy="253968"/>
            </a:xfrm>
            <a:prstGeom prst="rect">
              <a:avLst/>
            </a:prstGeom>
          </p:spPr>
        </p:pic>
      </p:grpSp>
      <p:sp>
        <p:nvSpPr>
          <p:cNvPr id="48" name="文本框 47"/>
          <p:cNvSpPr txBox="1"/>
          <p:nvPr/>
        </p:nvSpPr>
        <p:spPr>
          <a:xfrm>
            <a:off x="491956" y="4516871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A100_001.png</a:t>
            </a:r>
            <a:endParaRPr lang="zh-CN" altLang="en-US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850346" y="6004750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A100_002.png</a:t>
            </a:r>
            <a:endParaRPr lang="zh-CN" altLang="en-US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261259" y="2612601"/>
            <a:ext cx="5382223" cy="2882300"/>
            <a:chOff x="8261259" y="2612601"/>
            <a:chExt cx="5382223" cy="28823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4336" y="2612601"/>
              <a:ext cx="1138925" cy="1138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3299" y="2612601"/>
              <a:ext cx="1138925" cy="1138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1481" y="2612601"/>
              <a:ext cx="1138925" cy="1138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4336" y="4355976"/>
              <a:ext cx="1138925" cy="11389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3299" y="4355976"/>
              <a:ext cx="1138925" cy="11389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1481" y="4355976"/>
              <a:ext cx="1138925" cy="11389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8261259" y="3770620"/>
              <a:ext cx="16850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A100_003.png</a:t>
              </a:r>
              <a:endParaRPr lang="zh-CN" altLang="en-US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100222" y="3770620"/>
              <a:ext cx="16850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A100_004.png</a:t>
              </a:r>
              <a:endParaRPr lang="zh-CN" altLang="en-US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958404" y="3770620"/>
              <a:ext cx="16850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A100_005.png</a:t>
              </a:r>
              <a:endParaRPr lang="zh-CN" altLang="en-US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8261259" y="551259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A100_006.png</a:t>
            </a:r>
            <a:endParaRPr lang="zh-CN" altLang="en-US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100222" y="551259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A100_007.png</a:t>
            </a:r>
            <a:endParaRPr lang="zh-CN" altLang="en-US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1958404" y="551259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A100_008.png</a:t>
            </a:r>
            <a:endParaRPr lang="zh-CN" altLang="en-US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31826" y="251520"/>
            <a:ext cx="12681545" cy="864096"/>
          </a:xfrm>
        </p:spPr>
        <p:txBody>
          <a:bodyPr anchor="ctr"/>
          <a:lstStyle/>
          <a:p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表盘资源切图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src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07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e3fe5eb-3a0e-4dab-b4a5-e09e5636737f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自定义 2">
      <a:majorFont>
        <a:latin typeface="FrutigerNext LT Medium"/>
        <a:ea typeface="华文细黑"/>
        <a:cs typeface="Gill Sans"/>
      </a:majorFont>
      <a:minorFont>
        <a:latin typeface="FrutigerNext LT Medium"/>
        <a:ea typeface="华文细黑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25400" dist="12700" dir="5400000" algn="ctr" rotWithShape="0">
            <a:srgbClr val="000000">
              <a:alpha val="50000"/>
            </a:srgbClr>
          </a:outerShdw>
        </a:effectLst>
      </a:spPr>
      <a:bodyPr vert="horz" wrap="square" lIns="40640" tIns="40640" rIns="40640" bIns="40640" numCol="1" rtlCol="0" anchor="ctr" anchorCtr="0" compatLnSpc="1"/>
      <a:lstStyle>
        <a:defPPr marL="228600" marR="0" indent="0" algn="ctr" defTabSz="5461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pitchFamily="-109" charset="0"/>
            <a:ea typeface="MS PGothic" panose="020B0600070205080204" pitchFamily="34" charset="-128"/>
            <a:cs typeface="Gill Sans" pitchFamily="-109" charset="0"/>
            <a:sym typeface="Gill Sans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25400" dist="12700" dir="5400000" algn="ctr" rotWithShape="0">
            <a:srgbClr val="000000">
              <a:alpha val="50000"/>
            </a:srgbClr>
          </a:outerShdw>
        </a:effectLst>
      </a:spPr>
      <a:bodyPr vert="horz" wrap="square" lIns="40640" tIns="40640" rIns="40640" bIns="40640" numCol="1" anchor="ctr" anchorCtr="0" compatLnSpc="1"/>
      <a:lstStyle>
        <a:defPPr marL="228600" marR="0" indent="0" algn="ctr" defTabSz="5461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pitchFamily="-109" charset="0"/>
            <a:ea typeface="MS PGothic" panose="020B0600070205080204" pitchFamily="34" charset="-128"/>
            <a:cs typeface="Gill Sans" pitchFamily="-109" charset="0"/>
            <a:sym typeface="Gill Sans" pitchFamily="-109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3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" id="{B38B0F23-C62F-42E1-8BF2-F8ED70679A26}" vid="{ED6A6166-3C2D-488D-8CDA-B3D0E1EFCFBF}"/>
    </a:ext>
  </a:extLst>
</a:theme>
</file>

<file path=ppt/theme/theme4.xml><?xml version="1.0" encoding="utf-8"?>
<a:theme xmlns:a="http://schemas.openxmlformats.org/drawingml/2006/main" name="54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" id="{B38B0F23-C62F-42E1-8BF2-F8ED70679A26}" vid="{ED6A6166-3C2D-488D-8CDA-B3D0E1EFCFBF}"/>
    </a:ext>
  </a:extLst>
</a:theme>
</file>

<file path=ppt/theme/theme5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rnd">
          <a:solidFill>
            <a:schemeClr val="tx1">
              <a:lumMod val="95000"/>
              <a:lumOff val="5000"/>
            </a:schemeClr>
          </a:solidFill>
          <a:prstDash val="solid"/>
          <a:round/>
          <a:headEnd/>
          <a:tailEnd type="oval" w="lg" len="lg"/>
        </a:ln>
      </a:spPr>
      <a:bodyPr rtlCol="0" anchor="ctr"/>
      <a:lstStyle>
        <a:defPPr algn="ctr">
          <a:defRPr/>
        </a:defPPr>
      </a:lstStyle>
    </a:spDef>
    <a:lnDef>
      <a:spPr bwMode="auto">
        <a:ln w="12700">
          <a:solidFill>
            <a:schemeClr val="bg1">
              <a:lumMod val="50000"/>
            </a:schemeClr>
          </a:solidFill>
          <a:headEnd type="none" w="med" len="med"/>
          <a:tailEnd type="none" w="med" len="med"/>
        </a:ln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0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" id="{B38B0F23-C62F-42E1-8BF2-F8ED70679A26}" vid="{ED6A6166-3C2D-488D-8CDA-B3D0E1EFCFBF}"/>
    </a:ext>
  </a:extLst>
</a:theme>
</file>

<file path=ppt/theme/theme7.xml><?xml version="1.0" encoding="utf-8"?>
<a:theme xmlns:a="http://schemas.openxmlformats.org/drawingml/2006/main" name="1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" id="{B38B0F23-C62F-42E1-8BF2-F8ED70679A26}" vid="{ED6A6166-3C2D-488D-8CDA-B3D0E1EFCFBF}"/>
    </a:ext>
  </a:extLst>
</a:theme>
</file>

<file path=ppt/theme/theme8.xml><?xml version="1.0" encoding="utf-8"?>
<a:theme xmlns:a="http://schemas.openxmlformats.org/drawingml/2006/main" name="2_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giatjec2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>
          <a:outerShdw blurRad="25400" dist="12700" dir="5400000" algn="ctr" rotWithShape="0">
            <a:srgbClr val="000000">
              <a:alpha val="50000"/>
            </a:srgbClr>
          </a:outerShdw>
        </a:effectLst>
      </a:spPr>
      <a:bodyPr vert="horz" wrap="square" lIns="40640" tIns="40640" rIns="40640" bIns="40640" numCol="1" rtlCol="0" anchor="ctr" anchorCtr="0" compatLnSpc="1"/>
      <a:lstStyle>
        <a:defPPr marL="228600" marR="0" indent="0" algn="ctr" defTabSz="5461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pitchFamily="-109" charset="0"/>
            <a:ea typeface="MS PGothic" panose="020B0600070205080204" pitchFamily="34" charset="-128"/>
            <a:cs typeface="Gill Sans" pitchFamily="-109" charset="0"/>
            <a:sym typeface="Gill Sans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25400" dist="12700" dir="5400000" algn="ctr" rotWithShape="0">
            <a:srgbClr val="000000">
              <a:alpha val="50000"/>
            </a:srgbClr>
          </a:outerShdw>
        </a:effectLst>
      </a:spPr>
      <a:bodyPr vert="horz" wrap="square" lIns="40640" tIns="40640" rIns="40640" bIns="40640" numCol="1" anchor="ctr" anchorCtr="0" compatLnSpc="1"/>
      <a:lstStyle>
        <a:defPPr marL="228600" marR="0" indent="0" algn="ctr" defTabSz="5461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pitchFamily="-109" charset="0"/>
            <a:ea typeface="MS PGothic" panose="020B0600070205080204" pitchFamily="34" charset="-128"/>
            <a:cs typeface="Gill Sans" pitchFamily="-109" charset="0"/>
            <a:sym typeface="Gill Sans" pitchFamily="-109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61718</TotalTime>
  <Words>3246</Words>
  <Application>Microsoft Office PowerPoint</Application>
  <PresentationFormat>自定义</PresentationFormat>
  <Paragraphs>511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FrutigerNext LT Bold</vt:lpstr>
      <vt:lpstr>FrutigerNext LT Light</vt:lpstr>
      <vt:lpstr>FrutigerNext LT Medium</vt:lpstr>
      <vt:lpstr>FrutigerNext LT Regular</vt:lpstr>
      <vt:lpstr>Gill Sans</vt:lpstr>
      <vt:lpstr>Lucida Grande</vt:lpstr>
      <vt:lpstr>MS PGothic</vt:lpstr>
      <vt:lpstr>MS PGothic</vt:lpstr>
      <vt:lpstr>黑体</vt:lpstr>
      <vt:lpstr>华文细黑</vt:lpstr>
      <vt:lpstr>宋体</vt:lpstr>
      <vt:lpstr>宋体</vt:lpstr>
      <vt:lpstr>微软雅黑</vt:lpstr>
      <vt:lpstr>微软雅黑</vt:lpstr>
      <vt:lpstr>Arial</vt:lpstr>
      <vt:lpstr>Calibri</vt:lpstr>
      <vt:lpstr>Times New Roman</vt:lpstr>
      <vt:lpstr>Wingdings</vt:lpstr>
      <vt:lpstr>Office Theme</vt:lpstr>
      <vt:lpstr>华为VI主题16x9</vt:lpstr>
      <vt:lpstr>53_主题1</vt:lpstr>
      <vt:lpstr>54_主题1</vt:lpstr>
      <vt:lpstr>9_主题1</vt:lpstr>
      <vt:lpstr>10_主题1</vt:lpstr>
      <vt:lpstr>11_主题1</vt:lpstr>
      <vt:lpstr>2_Office Theme</vt:lpstr>
      <vt:lpstr>think-cell Slide</vt:lpstr>
      <vt:lpstr>华为手表表盘制作指导书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RAKISON Toby</dc:creator>
  <cp:lastModifiedBy>Chenhuiyang</cp:lastModifiedBy>
  <cp:revision>5436</cp:revision>
  <dcterms:created xsi:type="dcterms:W3CDTF">2014-02-14T09:52:00Z</dcterms:created>
  <dcterms:modified xsi:type="dcterms:W3CDTF">2019-06-18T07:17:16Z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(2)Pd3lqFjuekTa0QIpxD/XZxasUjvAieVB+LRp0IcNNsUZkUetutqUxETn2ZUKgpm9UU8oOgnq_x000d_
AVvHD1iNhcHIIi13krgkJ43ed3iHgeF+9H77BVjlMVnLReDGlnMgiBAFlKgz0GM/xs7nL07C_x000d_
05zzgTwn5B/BDgSQxIz+oVWVdHvz1eoQ3vO9iCNnxl6Z0Vhm4ePpj/7fvwF++sOsKv8oeBXV_x000d_
eJ1g7oNUhvtAfkvfHD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pWG/fkqs+oOFTQqkOrCyUv5jhZfNCmmRBH0gEGXlee5vcOmWu4Fl/F_x000d_
GEd6PPsDDBC8F1n/D05cW3cl5ZDrxXO2lKOdP0JJ1dHuRnvRZ17axRn9TOkdk48s8bF2uDDw_x000d_
tp17HQbhrDN8K57+uY6+Y9HIsdpw7SLzKEBIzJfNKSVF5g==</vt:lpwstr>
  </property>
  <property fmtid="{D5CDD505-2E9C-101B-9397-08002B2CF9AE}" pid="5" name="_ms_pID_7253431_00">
    <vt:lpwstr>_ms_pID_7253431</vt:lpwstr>
  </property>
  <property fmtid="{D5CDD505-2E9C-101B-9397-08002B2CF9AE}" pid="6" name="_new_ms_pID_72543">
    <vt:lpwstr>(4)f8DU3LSuOtzd2p9uQ4bK3IDcHVQR4KTHyl+H8IZkjE6Mr9Hus2X7NVu4cLl92/z9lnI0zwa5
HB+wbwQsPpHzzVSGbOdK+mSobP6MppUqL1jlsrcO57YwDq11F8wd/ESdNrskqrIQjTFxzXdu
83ubn+LFD0rr1tSw4AzQYKP4XHeogBZK+2ofR5gitNR2CYQc3ccbGzJMviexTMciPP/aRuVg
ZLsCAs67y5DGwhkb+S</vt:lpwstr>
  </property>
  <property fmtid="{D5CDD505-2E9C-101B-9397-08002B2CF9AE}" pid="7" name="_new_ms_pID_72543_00">
    <vt:lpwstr>_new_ms_pID_72543</vt:lpwstr>
  </property>
  <property fmtid="{D5CDD505-2E9C-101B-9397-08002B2CF9AE}" pid="8" name="_new_ms_pID_725431">
    <vt:lpwstr>caWVv2XRd1zqUFN85yUmauy4PE5rf/Vz0+Usuzr/IlXrevplrl/Z4z
rPhp1+BfmDkv4Tvb35R1enTSWZI+osv7QvlKAfSUtsSvZh1vNPXcTWqzS1Vf9i9UBhTpcSs/
wISOH0X4TOUX7Ze4rV/SzTe+S6xBuQJBDFx/WuRPw6mS+Ovv2KUyA4rKwshZFFlGAiugJSWb
TLS95+YTfG4wtSy4bPhlpOxWjXbvjqLqf8YT</vt:lpwstr>
  </property>
  <property fmtid="{D5CDD505-2E9C-101B-9397-08002B2CF9AE}" pid="9" name="_new_ms_pID_725431_00">
    <vt:lpwstr>_new_ms_pID_725431</vt:lpwstr>
  </property>
  <property fmtid="{D5CDD505-2E9C-101B-9397-08002B2CF9AE}" pid="10" name="_new_ms_pID_725432">
    <vt:lpwstr>mjv8RtnojkDC5RilY5j8glzF397ayHVE+WXC
PRWP0mFfSwPAS+Q7CAW8ObmzZH9HU/EPvcuEawCB/8Y+/jag8OoENDHSnkCwr44cJpDtA/ae
2ls2XQkMCdzvDpfJeDRuZ22ZnhzpPGEWvEWGKHM8beaklwnIHN4Pm4ihIn5CwEeMaJFyZtma
7kS8lWTRupjsxL+EqpoHKki+3QB4D3TZV99M4UuaEAh4SdqyL6HmiO</vt:lpwstr>
  </property>
  <property fmtid="{D5CDD505-2E9C-101B-9397-08002B2CF9AE}" pid="11" name="_new_ms_pID_725432_00">
    <vt:lpwstr>_new_ms_pID_725432</vt:lpwstr>
  </property>
  <property fmtid="{D5CDD505-2E9C-101B-9397-08002B2CF9AE}" pid="12" name="_new_ms_pID_725433">
    <vt:lpwstr>g70J/BmWLjUqN5wCI9
0ukS8FNs0Bku27X5TSM6rsWuk61DFWZ337e0peHJ5rtxDCO/eOcGqpAUFxdQPTakQQr4+aJu
aVU2CVK3a8S9bmCCpO8=</vt:lpwstr>
  </property>
  <property fmtid="{D5CDD505-2E9C-101B-9397-08002B2CF9AE}" pid="13" name="_2015_ms_pID_725343">
    <vt:lpwstr>(3)2n+HN9X4rwYT23mIizK+6LrgqlCkx7iH4V++TjaRX17xNnH5XowO2YKlgxrexPW+sw3wbr9T
TCyx8pBJn/ic1Ze6as56VINGYhAox9Bzh0ZR5AdyW5NRNFfttDAK7n6K3gwxUpwgryYwyTed
lDP4aBVT4v3pb9TleI15yC6+zlloS7HrRDzblBJ4TJmsE8vfJAaD9aoDCuFhKaIS0TBCgQI0
+/ABHCoJfIpsy+m2Rv</vt:lpwstr>
  </property>
  <property fmtid="{D5CDD505-2E9C-101B-9397-08002B2CF9AE}" pid="14" name="_2015_ms_pID_7253431">
    <vt:lpwstr>KqVkbdjawiTFxXZNqtSiO7RZRuzeXLKUsTzlqpI1+T5IhlvVQMY7BA
NO0g9aNFHOBxgLPNMaW1wbWpE3SdQJuQYI/ZN6vAcwmzPx0aRvWPwfdbGSQ0nHNxxTtwyqqc
WN83PV7ysUijbUxrlKjsn8YsbX0ttbvYCMC79GCenaPA0sczPJcyNl29kusBcTqNHJQFKZpA
Y7CA2cXEApCdePMT5e+6XJzzGZN364c0aBCb</vt:lpwstr>
  </property>
  <property fmtid="{D5CDD505-2E9C-101B-9397-08002B2CF9AE}" pid="15" name="_2015_ms_pID_7253432">
    <vt:lpwstr>cfYquXx/Rx2aEt2umRVcj2s82EpWeL/50zGC
VAXTqG6vDynHdsnc7K226Rxiu+haHmIxYwdfzGFZajW41PNwmY8=</vt:lpwstr>
  </property>
  <property fmtid="{D5CDD505-2E9C-101B-9397-08002B2CF9AE}" pid="16" name="KSOProductBuildVer">
    <vt:lpwstr>2052-10.1.0.6065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1539310713</vt:lpwstr>
  </property>
</Properties>
</file>